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69"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593"/>
  </p:normalViewPr>
  <p:slideViewPr>
    <p:cSldViewPr snapToGrid="0" snapToObjects="1">
      <p:cViewPr varScale="1">
        <p:scale>
          <a:sx n="117" d="100"/>
          <a:sy n="117" d="100"/>
        </p:scale>
        <p:origin x="36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5A64F-4ADA-784F-8BB0-50DE3EE42BEC}" type="datetimeFigureOut">
              <a:rPr lang="pl-PL" smtClean="0"/>
              <a:t>30.03.2020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5BB61-25AA-F745-9FAB-65B62A5B76F3}" type="slidenum">
              <a:rPr lang="pl-PL" smtClean="0"/>
              <a:t>‹#›</a:t>
            </a:fld>
            <a:endParaRPr lang="pl-PL"/>
          </a:p>
        </p:txBody>
      </p:sp>
    </p:spTree>
    <p:extLst>
      <p:ext uri="{BB962C8B-B14F-4D97-AF65-F5344CB8AC3E}">
        <p14:creationId xmlns:p14="http://schemas.microsoft.com/office/powerpoint/2010/main" val="65622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 styl wz. tyt.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 styl wz. tyt.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 styl wz. tyt.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A61015F-7CC6-4D0A-9D87-873EA4C304CC}" type="datetimeFigureOut">
              <a:rPr lang="en-US" dirty="0"/>
              <a:t>3/30/20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 styl wz. tyt.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 styl wz. tyt.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 styl wz. tyt.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5C68B11-C5A8-448C-8CE9-B1A273C79CFC}" type="datetimeFigureOut">
              <a:rPr lang="en-US" dirty="0"/>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 styl wz. tyt.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Przeciągnij obraz na symbol zastępczy lub kliknij ikonę, aby go dodać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7616CA0-919D-4A49-9C8A-62FDFB3A5183}" type="datetimeFigureOut">
              <a:rPr lang="en-US" dirty="0"/>
              <a:t>3/30/20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 styl wz. tyt.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3/30/20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towarzyszenie.polanda@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457200" y="4960137"/>
            <a:ext cx="7772400" cy="1463040"/>
          </a:xfrm>
        </p:spPr>
        <p:txBody>
          <a:bodyPr>
            <a:normAutofit/>
          </a:bodyPr>
          <a:lstStyle/>
          <a:p>
            <a:r>
              <a:rPr lang="pl-PL" dirty="0">
                <a:solidFill>
                  <a:srgbClr val="FFFFFF"/>
                </a:solidFill>
              </a:rPr>
              <a:t>Poznajmy się na scenie</a:t>
            </a:r>
            <a:br>
              <a:rPr lang="pl-PL" dirty="0">
                <a:solidFill>
                  <a:srgbClr val="FFFFFF"/>
                </a:solidFill>
              </a:rPr>
            </a:br>
            <a:r>
              <a:rPr lang="pl-PL" i="1" dirty="0" err="1">
                <a:solidFill>
                  <a:srgbClr val="FFFFFF"/>
                </a:solidFill>
              </a:rPr>
              <a:t>Let’s</a:t>
            </a:r>
            <a:r>
              <a:rPr lang="pl-PL" i="1" dirty="0">
                <a:solidFill>
                  <a:srgbClr val="FFFFFF"/>
                </a:solidFill>
              </a:rPr>
              <a:t> </a:t>
            </a:r>
            <a:r>
              <a:rPr lang="pl-PL" i="1" dirty="0" err="1">
                <a:solidFill>
                  <a:srgbClr val="FFFFFF"/>
                </a:solidFill>
              </a:rPr>
              <a:t>Meet</a:t>
            </a:r>
            <a:r>
              <a:rPr lang="pl-PL" i="1" dirty="0">
                <a:solidFill>
                  <a:srgbClr val="FFFFFF"/>
                </a:solidFill>
              </a:rPr>
              <a:t> </a:t>
            </a:r>
            <a:r>
              <a:rPr lang="pl-PL" i="1" dirty="0" err="1">
                <a:solidFill>
                  <a:srgbClr val="FFFFFF"/>
                </a:solidFill>
              </a:rPr>
              <a:t>Up</a:t>
            </a:r>
            <a:r>
              <a:rPr lang="pl-PL" i="1" dirty="0">
                <a:solidFill>
                  <a:srgbClr val="FFFFFF"/>
                </a:solidFill>
              </a:rPr>
              <a:t> on the </a:t>
            </a:r>
            <a:r>
              <a:rPr lang="pl-PL" i="1" dirty="0" err="1">
                <a:solidFill>
                  <a:srgbClr val="FFFFFF"/>
                </a:solidFill>
              </a:rPr>
              <a:t>stage</a:t>
            </a:r>
            <a:endParaRPr lang="pl-PL" i="1" dirty="0">
              <a:solidFill>
                <a:srgbClr val="FFFFFF"/>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641" y="640080"/>
            <a:ext cx="6612914" cy="3306457"/>
          </a:xfrm>
          <a:prstGeom prst="rect">
            <a:avLst/>
          </a:prstGeom>
        </p:spPr>
      </p:pic>
      <p:cxnSp>
        <p:nvCxnSpPr>
          <p:cNvPr id="13" name="Straight Connector 1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596239B-87A4-1743-BAEE-4342A80F4C98}"/>
              </a:ext>
            </a:extLst>
          </p:cNvPr>
          <p:cNvPicPr>
            <a:picLocks noChangeAspect="1"/>
          </p:cNvPicPr>
          <p:nvPr/>
        </p:nvPicPr>
        <p:blipFill>
          <a:blip r:embed="rId3"/>
          <a:stretch>
            <a:fillRect/>
          </a:stretch>
        </p:blipFill>
        <p:spPr>
          <a:xfrm>
            <a:off x="8502267" y="5377715"/>
            <a:ext cx="3590925" cy="840205"/>
          </a:xfrm>
          <a:prstGeom prst="rect">
            <a:avLst/>
          </a:prstGeom>
        </p:spPr>
      </p:pic>
      <p:sp>
        <p:nvSpPr>
          <p:cNvPr id="7" name="TextBox 6">
            <a:extLst>
              <a:ext uri="{FF2B5EF4-FFF2-40B4-BE49-F238E27FC236}">
                <a16:creationId xmlns:a16="http://schemas.microsoft.com/office/drawing/2014/main" id="{210D65A6-3FAD-F443-B783-3C851C42C5D5}"/>
              </a:ext>
            </a:extLst>
          </p:cNvPr>
          <p:cNvSpPr txBox="1"/>
          <p:nvPr/>
        </p:nvSpPr>
        <p:spPr>
          <a:xfrm>
            <a:off x="8686800" y="5012795"/>
            <a:ext cx="3224088" cy="369332"/>
          </a:xfrm>
          <a:prstGeom prst="rect">
            <a:avLst/>
          </a:prstGeom>
          <a:noFill/>
        </p:spPr>
        <p:txBody>
          <a:bodyPr wrap="none" rtlCol="0">
            <a:spAutoFit/>
          </a:bodyPr>
          <a:lstStyle/>
          <a:p>
            <a:r>
              <a:rPr lang="en-US" dirty="0" err="1">
                <a:solidFill>
                  <a:schemeClr val="bg1"/>
                </a:solidFill>
              </a:rPr>
              <a:t>Projekt</a:t>
            </a:r>
            <a:r>
              <a:rPr lang="en-US" dirty="0">
                <a:solidFill>
                  <a:schemeClr val="bg1"/>
                </a:solidFill>
              </a:rPr>
              <a:t> </a:t>
            </a:r>
            <a:r>
              <a:rPr lang="en-US" dirty="0" err="1">
                <a:solidFill>
                  <a:schemeClr val="bg1"/>
                </a:solidFill>
              </a:rPr>
              <a:t>otrzymał</a:t>
            </a:r>
            <a:r>
              <a:rPr lang="en-US" dirty="0">
                <a:solidFill>
                  <a:schemeClr val="bg1"/>
                </a:solidFill>
              </a:rPr>
              <a:t> </a:t>
            </a:r>
            <a:r>
              <a:rPr lang="en-US" dirty="0" err="1">
                <a:solidFill>
                  <a:schemeClr val="bg1"/>
                </a:solidFill>
              </a:rPr>
              <a:t>dofinansowanie</a:t>
            </a:r>
            <a:r>
              <a:rPr lang="en-US" dirty="0">
                <a:solidFill>
                  <a:schemeClr val="bg1"/>
                </a:solidFill>
              </a:rPr>
              <a:t>:</a:t>
            </a:r>
          </a:p>
        </p:txBody>
      </p:sp>
      <p:sp>
        <p:nvSpPr>
          <p:cNvPr id="8" name="TextBox 7">
            <a:extLst>
              <a:ext uri="{FF2B5EF4-FFF2-40B4-BE49-F238E27FC236}">
                <a16:creationId xmlns:a16="http://schemas.microsoft.com/office/drawing/2014/main" id="{8301272F-6E2F-A340-AFEE-56FA28E16937}"/>
              </a:ext>
            </a:extLst>
          </p:cNvPr>
          <p:cNvSpPr txBox="1"/>
          <p:nvPr/>
        </p:nvSpPr>
        <p:spPr>
          <a:xfrm>
            <a:off x="9938657" y="35269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3240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VI</a:t>
            </a:r>
          </a:p>
        </p:txBody>
      </p:sp>
      <p:sp>
        <p:nvSpPr>
          <p:cNvPr id="3" name="Symbol zastępczy zawartości 2"/>
          <p:cNvSpPr>
            <a:spLocks noGrp="1"/>
          </p:cNvSpPr>
          <p:nvPr>
            <p:ph idx="1"/>
          </p:nvPr>
        </p:nvSpPr>
        <p:spPr>
          <a:xfrm>
            <a:off x="1024128" y="2975811"/>
            <a:ext cx="9720073" cy="4023360"/>
          </a:xfrm>
        </p:spPr>
        <p:txBody>
          <a:bodyPr/>
          <a:lstStyle/>
          <a:p>
            <a:pPr algn="ctr">
              <a:buFont typeface="Wingdings" charset="2"/>
              <a:buChar char="v"/>
            </a:pPr>
            <a:r>
              <a:rPr lang="pl-PL" dirty="0"/>
              <a:t> </a:t>
            </a:r>
            <a:r>
              <a:rPr lang="pl-PL" sz="3600" dirty="0"/>
              <a:t>Złudzenia Polaków na temat samych siebie</a:t>
            </a:r>
          </a:p>
          <a:p>
            <a:pPr>
              <a:buFont typeface="Wingdings" charset="2"/>
              <a:buChar char="v"/>
            </a:pPr>
            <a:endParaRPr lang="pl-PL" sz="3600" dirty="0"/>
          </a:p>
          <a:p>
            <a:pPr algn="ctr">
              <a:buFont typeface="Wingdings" charset="2"/>
              <a:buChar char="v"/>
            </a:pPr>
            <a:r>
              <a:rPr lang="pl-PL" sz="3600" dirty="0" err="1"/>
              <a:t>Polish</a:t>
            </a:r>
            <a:r>
              <a:rPr lang="pl-PL" sz="3600" dirty="0"/>
              <a:t> </a:t>
            </a:r>
            <a:r>
              <a:rPr lang="pl-PL" sz="3600" dirty="0" err="1"/>
              <a:t>misperceptions</a:t>
            </a:r>
            <a:r>
              <a:rPr lang="pl-PL" sz="3600" dirty="0"/>
              <a:t> </a:t>
            </a:r>
            <a:r>
              <a:rPr lang="pl-PL" sz="3600" dirty="0" err="1"/>
              <a:t>about</a:t>
            </a:r>
            <a:r>
              <a:rPr lang="pl-PL" sz="3600" dirty="0"/>
              <a:t> </a:t>
            </a:r>
            <a:r>
              <a:rPr lang="pl-PL" sz="3600" dirty="0" err="1"/>
              <a:t>themselves</a:t>
            </a:r>
            <a:r>
              <a:rPr lang="pl-PL" sz="3600" dirty="0"/>
              <a:t> </a:t>
            </a:r>
          </a:p>
        </p:txBody>
      </p:sp>
    </p:spTree>
    <p:extLst>
      <p:ext uri="{BB962C8B-B14F-4D97-AF65-F5344CB8AC3E}">
        <p14:creationId xmlns:p14="http://schemas.microsoft.com/office/powerpoint/2010/main" val="83504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VII</a:t>
            </a:r>
          </a:p>
        </p:txBody>
      </p:sp>
      <p:sp>
        <p:nvSpPr>
          <p:cNvPr id="3" name="Symbol zastępczy zawartości 2"/>
          <p:cNvSpPr>
            <a:spLocks noGrp="1"/>
          </p:cNvSpPr>
          <p:nvPr>
            <p:ph idx="1"/>
          </p:nvPr>
        </p:nvSpPr>
        <p:spPr>
          <a:xfrm>
            <a:off x="1024128" y="3039979"/>
            <a:ext cx="9720073" cy="4023360"/>
          </a:xfrm>
        </p:spPr>
        <p:txBody>
          <a:bodyPr>
            <a:normAutofit/>
          </a:bodyPr>
          <a:lstStyle/>
          <a:p>
            <a:pPr algn="ctr">
              <a:buFont typeface="Wingdings" charset="2"/>
              <a:buChar char="v"/>
            </a:pPr>
            <a:r>
              <a:rPr lang="pl-PL" sz="3600" dirty="0"/>
              <a:t> W jakich sytuacjach jesteś zmęczona/y Polską?</a:t>
            </a:r>
          </a:p>
          <a:p>
            <a:pPr algn="ctr">
              <a:buFont typeface="Wingdings" charset="2"/>
              <a:buChar char="v"/>
            </a:pPr>
            <a:endParaRPr lang="pl-PL" sz="3600" dirty="0"/>
          </a:p>
          <a:p>
            <a:pPr algn="ctr">
              <a:buFont typeface="Wingdings" charset="2"/>
              <a:buChar char="v"/>
            </a:pPr>
            <a:r>
              <a:rPr lang="pl-PL" sz="3600" dirty="0"/>
              <a:t>In </a:t>
            </a:r>
            <a:r>
              <a:rPr lang="pl-PL" sz="3600" dirty="0" err="1"/>
              <a:t>what</a:t>
            </a:r>
            <a:r>
              <a:rPr lang="pl-PL" sz="3600" dirty="0"/>
              <a:t> </a:t>
            </a:r>
            <a:r>
              <a:rPr lang="pl-PL" sz="3600" dirty="0" err="1"/>
              <a:t>situations</a:t>
            </a:r>
            <a:r>
              <a:rPr lang="pl-PL" sz="3600" dirty="0"/>
              <a:t> </a:t>
            </a:r>
            <a:r>
              <a:rPr lang="pl-PL" sz="3600" dirty="0" err="1"/>
              <a:t>are</a:t>
            </a:r>
            <a:r>
              <a:rPr lang="pl-PL" sz="3600" dirty="0"/>
              <a:t> </a:t>
            </a:r>
            <a:r>
              <a:rPr lang="pl-PL" sz="3600" dirty="0" err="1"/>
              <a:t>you</a:t>
            </a:r>
            <a:r>
              <a:rPr lang="pl-PL" sz="3600" dirty="0"/>
              <a:t> </a:t>
            </a:r>
            <a:r>
              <a:rPr lang="pl-PL" sz="3600" dirty="0" err="1"/>
              <a:t>tired</a:t>
            </a:r>
            <a:r>
              <a:rPr lang="pl-PL" sz="3600" dirty="0"/>
              <a:t> of Poland?</a:t>
            </a:r>
          </a:p>
        </p:txBody>
      </p:sp>
    </p:spTree>
    <p:extLst>
      <p:ext uri="{BB962C8B-B14F-4D97-AF65-F5344CB8AC3E}">
        <p14:creationId xmlns:p14="http://schemas.microsoft.com/office/powerpoint/2010/main" val="183685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VIII</a:t>
            </a:r>
          </a:p>
        </p:txBody>
      </p:sp>
      <p:sp>
        <p:nvSpPr>
          <p:cNvPr id="3" name="Symbol zastępczy zawartości 2"/>
          <p:cNvSpPr>
            <a:spLocks noGrp="1"/>
          </p:cNvSpPr>
          <p:nvPr>
            <p:ph idx="1"/>
          </p:nvPr>
        </p:nvSpPr>
        <p:spPr>
          <a:xfrm>
            <a:off x="1024128" y="2967788"/>
            <a:ext cx="9720073" cy="3341571"/>
          </a:xfrm>
        </p:spPr>
        <p:txBody>
          <a:bodyPr>
            <a:normAutofit/>
          </a:bodyPr>
          <a:lstStyle/>
          <a:p>
            <a:pPr algn="ctr">
              <a:buFont typeface="Wingdings" charset="2"/>
              <a:buChar char="v"/>
            </a:pPr>
            <a:r>
              <a:rPr lang="pl-PL" sz="3600" dirty="0"/>
              <a:t> Formalności, administracja, urzędy, biurokracja</a:t>
            </a:r>
          </a:p>
          <a:p>
            <a:pPr algn="ctr">
              <a:buFont typeface="Wingdings" charset="2"/>
              <a:buChar char="v"/>
            </a:pPr>
            <a:endParaRPr lang="pl-PL" sz="3600" dirty="0"/>
          </a:p>
          <a:p>
            <a:pPr algn="ctr">
              <a:buFont typeface="Wingdings" charset="2"/>
              <a:buChar char="v"/>
            </a:pPr>
            <a:r>
              <a:rPr lang="pl-PL" sz="3600" dirty="0" err="1"/>
              <a:t>Formalities</a:t>
            </a:r>
            <a:r>
              <a:rPr lang="pl-PL" sz="3600" dirty="0"/>
              <a:t>, </a:t>
            </a:r>
            <a:r>
              <a:rPr lang="pl-PL" sz="3600" dirty="0" err="1"/>
              <a:t>administration</a:t>
            </a:r>
            <a:r>
              <a:rPr lang="pl-PL" sz="3600" dirty="0"/>
              <a:t>, </a:t>
            </a:r>
            <a:r>
              <a:rPr lang="pl-PL" sz="3600" dirty="0" err="1"/>
              <a:t>offices</a:t>
            </a:r>
            <a:r>
              <a:rPr lang="pl-PL" sz="3600" dirty="0"/>
              <a:t>, </a:t>
            </a:r>
            <a:r>
              <a:rPr lang="pl-PL" sz="3600" dirty="0" err="1"/>
              <a:t>bureaucracy</a:t>
            </a:r>
            <a:endParaRPr lang="pl-PL" sz="3600" dirty="0"/>
          </a:p>
          <a:p>
            <a:pPr algn="ctr">
              <a:buFont typeface="Wingdings" charset="2"/>
              <a:buChar char="v"/>
            </a:pPr>
            <a:endParaRPr lang="pl-PL" sz="3600" dirty="0"/>
          </a:p>
        </p:txBody>
      </p:sp>
    </p:spTree>
    <p:extLst>
      <p:ext uri="{BB962C8B-B14F-4D97-AF65-F5344CB8AC3E}">
        <p14:creationId xmlns:p14="http://schemas.microsoft.com/office/powerpoint/2010/main" val="131546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Część ii </a:t>
            </a:r>
            <a:r>
              <a:rPr lang="mr-IN" dirty="0"/>
              <a:t>–</a:t>
            </a:r>
            <a:r>
              <a:rPr lang="pl-PL" dirty="0"/>
              <a:t> Part II</a:t>
            </a:r>
          </a:p>
        </p:txBody>
      </p:sp>
      <p:sp>
        <p:nvSpPr>
          <p:cNvPr id="3" name="Symbol zastępczy zawartości 2"/>
          <p:cNvSpPr>
            <a:spLocks noGrp="1"/>
          </p:cNvSpPr>
          <p:nvPr>
            <p:ph idx="1"/>
          </p:nvPr>
        </p:nvSpPr>
        <p:spPr/>
        <p:txBody>
          <a:bodyPr/>
          <a:lstStyle/>
          <a:p>
            <a:pPr>
              <a:buFont typeface="Wingdings" charset="2"/>
              <a:buChar char="v"/>
            </a:pPr>
            <a:r>
              <a:rPr lang="pl-PL" dirty="0"/>
              <a:t> Za chwilę zobaczysz różne słowa, wybierz te które zwróciły Twoją uwagę i opowiedz o tym dlaczego mają związek z Twoimi doświadczeniami, dlaczego są dla Ciebie ważne i intersujące </a:t>
            </a:r>
          </a:p>
          <a:p>
            <a:pPr>
              <a:buFont typeface="Wingdings" charset="2"/>
              <a:buChar char="v"/>
            </a:pPr>
            <a:endParaRPr lang="pl-PL" dirty="0"/>
          </a:p>
          <a:p>
            <a:pPr algn="just">
              <a:buFont typeface="Wingdings" charset="2"/>
              <a:buChar char="v"/>
            </a:pPr>
            <a:r>
              <a:rPr lang="pl-PL" dirty="0"/>
              <a:t>In a moment </a:t>
            </a:r>
            <a:r>
              <a:rPr lang="pl-PL" dirty="0" err="1"/>
              <a:t>you</a:t>
            </a:r>
            <a:r>
              <a:rPr lang="pl-PL" dirty="0"/>
              <a:t> </a:t>
            </a:r>
            <a:r>
              <a:rPr lang="pl-PL" dirty="0" err="1"/>
              <a:t>will</a:t>
            </a:r>
            <a:r>
              <a:rPr lang="pl-PL" dirty="0"/>
              <a:t> </a:t>
            </a:r>
            <a:r>
              <a:rPr lang="pl-PL" dirty="0" err="1"/>
              <a:t>see</a:t>
            </a:r>
            <a:r>
              <a:rPr lang="pl-PL" dirty="0"/>
              <a:t> </a:t>
            </a:r>
            <a:r>
              <a:rPr lang="pl-PL" dirty="0" err="1"/>
              <a:t>different</a:t>
            </a:r>
            <a:r>
              <a:rPr lang="pl-PL" dirty="0"/>
              <a:t> </a:t>
            </a:r>
            <a:r>
              <a:rPr lang="pl-PL" dirty="0" err="1"/>
              <a:t>words</a:t>
            </a:r>
            <a:r>
              <a:rPr lang="pl-PL" dirty="0"/>
              <a:t>, </a:t>
            </a:r>
            <a:r>
              <a:rPr lang="pl-PL" dirty="0" err="1"/>
              <a:t>choose</a:t>
            </a:r>
            <a:r>
              <a:rPr lang="pl-PL" dirty="0"/>
              <a:t> the </a:t>
            </a:r>
            <a:r>
              <a:rPr lang="pl-PL" dirty="0" err="1"/>
              <a:t>ones</a:t>
            </a:r>
            <a:r>
              <a:rPr lang="pl-PL" dirty="0"/>
              <a:t> </a:t>
            </a:r>
            <a:r>
              <a:rPr lang="pl-PL" dirty="0" err="1"/>
              <a:t>that</a:t>
            </a:r>
            <a:r>
              <a:rPr lang="pl-PL" dirty="0"/>
              <a:t> </a:t>
            </a:r>
            <a:r>
              <a:rPr lang="pl-PL" dirty="0" err="1"/>
              <a:t>caught</a:t>
            </a:r>
            <a:r>
              <a:rPr lang="pl-PL" dirty="0"/>
              <a:t> </a:t>
            </a:r>
            <a:r>
              <a:rPr lang="pl-PL" dirty="0" err="1"/>
              <a:t>your</a:t>
            </a:r>
            <a:r>
              <a:rPr lang="pl-PL" dirty="0"/>
              <a:t> </a:t>
            </a:r>
            <a:r>
              <a:rPr lang="pl-PL" dirty="0" err="1"/>
              <a:t>attention</a:t>
            </a:r>
            <a:r>
              <a:rPr lang="pl-PL" dirty="0"/>
              <a:t> and </a:t>
            </a:r>
            <a:r>
              <a:rPr lang="pl-PL" dirty="0" err="1"/>
              <a:t>tell</a:t>
            </a:r>
            <a:r>
              <a:rPr lang="pl-PL" dirty="0"/>
              <a:t> </a:t>
            </a:r>
            <a:r>
              <a:rPr lang="pl-PL" dirty="0" err="1"/>
              <a:t>why</a:t>
            </a:r>
            <a:r>
              <a:rPr lang="pl-PL" dirty="0"/>
              <a:t> </a:t>
            </a:r>
            <a:r>
              <a:rPr lang="pl-PL" dirty="0" err="1"/>
              <a:t>they</a:t>
            </a:r>
            <a:r>
              <a:rPr lang="pl-PL" dirty="0"/>
              <a:t> </a:t>
            </a:r>
            <a:r>
              <a:rPr lang="pl-PL" dirty="0" err="1"/>
              <a:t>are</a:t>
            </a:r>
            <a:r>
              <a:rPr lang="pl-PL" dirty="0"/>
              <a:t> </a:t>
            </a:r>
            <a:r>
              <a:rPr lang="pl-PL" dirty="0" err="1"/>
              <a:t>related</a:t>
            </a:r>
            <a:r>
              <a:rPr lang="pl-PL" dirty="0"/>
              <a:t> to </a:t>
            </a:r>
            <a:r>
              <a:rPr lang="pl-PL" dirty="0" err="1"/>
              <a:t>your</a:t>
            </a:r>
            <a:r>
              <a:rPr lang="pl-PL" dirty="0"/>
              <a:t> </a:t>
            </a:r>
            <a:r>
              <a:rPr lang="pl-PL" dirty="0" err="1"/>
              <a:t>experience</a:t>
            </a:r>
            <a:r>
              <a:rPr lang="pl-PL" dirty="0"/>
              <a:t>, </a:t>
            </a:r>
            <a:r>
              <a:rPr lang="pl-PL" dirty="0" err="1"/>
              <a:t>why</a:t>
            </a:r>
            <a:r>
              <a:rPr lang="pl-PL" dirty="0"/>
              <a:t> </a:t>
            </a:r>
            <a:r>
              <a:rPr lang="pl-PL" dirty="0" err="1"/>
              <a:t>they</a:t>
            </a:r>
            <a:r>
              <a:rPr lang="pl-PL" dirty="0"/>
              <a:t> </a:t>
            </a:r>
            <a:r>
              <a:rPr lang="pl-PL" dirty="0" err="1"/>
              <a:t>are</a:t>
            </a:r>
            <a:r>
              <a:rPr lang="pl-PL" dirty="0"/>
              <a:t> </a:t>
            </a:r>
            <a:r>
              <a:rPr lang="pl-PL" dirty="0" err="1"/>
              <a:t>important</a:t>
            </a:r>
            <a:r>
              <a:rPr lang="pl-PL" dirty="0"/>
              <a:t> and </a:t>
            </a:r>
            <a:r>
              <a:rPr lang="pl-PL" dirty="0" err="1"/>
              <a:t>important</a:t>
            </a:r>
            <a:r>
              <a:rPr lang="pl-PL" dirty="0"/>
              <a:t> to </a:t>
            </a:r>
            <a:r>
              <a:rPr lang="pl-PL" dirty="0" err="1"/>
              <a:t>you</a:t>
            </a:r>
            <a:endParaRPr lang="pl-PL" dirty="0"/>
          </a:p>
        </p:txBody>
      </p:sp>
    </p:spTree>
    <p:extLst>
      <p:ext uri="{BB962C8B-B14F-4D97-AF65-F5344CB8AC3E}">
        <p14:creationId xmlns:p14="http://schemas.microsoft.com/office/powerpoint/2010/main" val="148278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Częśc</a:t>
            </a:r>
            <a:r>
              <a:rPr lang="pl-PL" dirty="0"/>
              <a:t> </a:t>
            </a:r>
            <a:r>
              <a:rPr lang="pl-PL" dirty="0" err="1"/>
              <a:t>iII</a:t>
            </a:r>
            <a:r>
              <a:rPr lang="pl-PL" dirty="0"/>
              <a:t> - </a:t>
            </a:r>
            <a:r>
              <a:rPr lang="pl-PL" dirty="0" err="1"/>
              <a:t>pART</a:t>
            </a:r>
            <a:r>
              <a:rPr lang="pl-PL" dirty="0"/>
              <a:t> III </a:t>
            </a:r>
            <a:r>
              <a:rPr lang="mr-IN" dirty="0"/>
              <a:t>–</a:t>
            </a:r>
            <a:r>
              <a:rPr lang="pl-PL" dirty="0"/>
              <a:t> O projekcie </a:t>
            </a:r>
          </a:p>
        </p:txBody>
      </p:sp>
      <p:sp>
        <p:nvSpPr>
          <p:cNvPr id="3" name="Symbol zastępczy zawartości 2"/>
          <p:cNvSpPr>
            <a:spLocks noGrp="1"/>
          </p:cNvSpPr>
          <p:nvPr>
            <p:ph idx="1"/>
          </p:nvPr>
        </p:nvSpPr>
        <p:spPr/>
        <p:txBody>
          <a:bodyPr>
            <a:normAutofit/>
          </a:bodyPr>
          <a:lstStyle/>
          <a:p>
            <a:r>
              <a:rPr lang="pl-PL" dirty="0"/>
              <a:t>Poprzez realizację projektu zamierzamy </a:t>
            </a:r>
            <a:r>
              <a:rPr lang="pl-PL" dirty="0" err="1"/>
              <a:t>ułatwic</a:t>
            </a:r>
            <a:r>
              <a:rPr lang="pl-PL" dirty="0"/>
              <a:t>́ docelowym odbiorcom (</a:t>
            </a:r>
            <a:r>
              <a:rPr lang="pl-PL" dirty="0" err="1"/>
              <a:t>młodzieży</a:t>
            </a:r>
            <a:r>
              <a:rPr lang="pl-PL" dirty="0"/>
              <a:t> licealnej) grupową refleksja i </a:t>
            </a:r>
            <a:r>
              <a:rPr lang="pl-PL" dirty="0" err="1"/>
              <a:t>idące</a:t>
            </a:r>
            <a:r>
              <a:rPr lang="pl-PL" dirty="0"/>
              <a:t> za </a:t>
            </a:r>
            <a:r>
              <a:rPr lang="pl-PL" dirty="0" err="1"/>
              <a:t>nia</a:t>
            </a:r>
            <a:r>
              <a:rPr lang="pl-PL" dirty="0"/>
              <a:t>̨ zrozumienie problematyki imigracji i </a:t>
            </a:r>
            <a:r>
              <a:rPr lang="pl-PL" dirty="0" err="1"/>
              <a:t>różnorodności</a:t>
            </a:r>
            <a:r>
              <a:rPr lang="pl-PL" dirty="0"/>
              <a:t>, </a:t>
            </a:r>
            <a:r>
              <a:rPr lang="pl-PL" dirty="0" err="1"/>
              <a:t>która</a:t>
            </a:r>
            <a:r>
              <a:rPr lang="pl-PL" dirty="0"/>
              <a:t> wzmocni, </a:t>
            </a:r>
            <a:r>
              <a:rPr lang="pl-PL" dirty="0" err="1"/>
              <a:t>bądz</a:t>
            </a:r>
            <a:r>
              <a:rPr lang="pl-PL" dirty="0"/>
              <a:t>́ wykreuje w odbiorcach postawy tolerancji, szacunku i poczucia </a:t>
            </a:r>
            <a:r>
              <a:rPr lang="pl-PL" dirty="0" err="1"/>
              <a:t>wspólnoty</a:t>
            </a:r>
            <a:r>
              <a:rPr lang="pl-PL" dirty="0"/>
              <a:t>. </a:t>
            </a:r>
            <a:r>
              <a:rPr lang="pl-PL" dirty="0" err="1"/>
              <a:t>Głównym</a:t>
            </a:r>
            <a:r>
              <a:rPr lang="pl-PL" dirty="0"/>
              <a:t> celem projektu jest zatem </a:t>
            </a:r>
            <a:r>
              <a:rPr lang="pl-PL" dirty="0" err="1"/>
              <a:t>rozwój</a:t>
            </a:r>
            <a:r>
              <a:rPr lang="pl-PL" dirty="0"/>
              <a:t> </a:t>
            </a:r>
            <a:r>
              <a:rPr lang="pl-PL" dirty="0" err="1"/>
              <a:t>świadomości</a:t>
            </a:r>
            <a:r>
              <a:rPr lang="pl-PL" dirty="0"/>
              <a:t> i wzrost wiedzy </a:t>
            </a:r>
            <a:r>
              <a:rPr lang="pl-PL" dirty="0" err="1"/>
              <a:t>dotyczycącej</a:t>
            </a:r>
            <a:r>
              <a:rPr lang="pl-PL" dirty="0"/>
              <a:t> </a:t>
            </a:r>
            <a:r>
              <a:rPr lang="pl-PL" dirty="0" err="1"/>
              <a:t>różnorodności</a:t>
            </a:r>
            <a:r>
              <a:rPr lang="pl-PL" dirty="0"/>
              <a:t> (</a:t>
            </a:r>
            <a:r>
              <a:rPr lang="pl-PL" dirty="0" err="1"/>
              <a:t>wynikającej</a:t>
            </a:r>
            <a:r>
              <a:rPr lang="pl-PL" dirty="0"/>
              <a:t> z imigracji) </a:t>
            </a:r>
            <a:r>
              <a:rPr lang="pl-PL" dirty="0" err="1"/>
              <a:t>wśród</a:t>
            </a:r>
            <a:r>
              <a:rPr lang="pl-PL" dirty="0"/>
              <a:t> czterech grup </a:t>
            </a:r>
            <a:r>
              <a:rPr lang="pl-PL" dirty="0" err="1"/>
              <a:t>młodzieży</a:t>
            </a:r>
            <a:r>
              <a:rPr lang="pl-PL" dirty="0"/>
              <a:t> licealnej, poprzez ich aktywne uczestnictwo w lekcji realizowanej w formule teatru forum. </a:t>
            </a:r>
          </a:p>
        </p:txBody>
      </p:sp>
    </p:spTree>
    <p:extLst>
      <p:ext uri="{BB962C8B-B14F-4D97-AF65-F5344CB8AC3E}">
        <p14:creationId xmlns:p14="http://schemas.microsoft.com/office/powerpoint/2010/main" val="96774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About</a:t>
            </a:r>
            <a:r>
              <a:rPr lang="pl-PL" dirty="0"/>
              <a:t> THE </a:t>
            </a:r>
            <a:r>
              <a:rPr lang="pl-PL" dirty="0" err="1"/>
              <a:t>project</a:t>
            </a:r>
            <a:r>
              <a:rPr lang="pl-PL" dirty="0"/>
              <a:t> </a:t>
            </a:r>
          </a:p>
        </p:txBody>
      </p:sp>
      <p:sp>
        <p:nvSpPr>
          <p:cNvPr id="3" name="Symbol zastępczy zawartości 2"/>
          <p:cNvSpPr>
            <a:spLocks noGrp="1"/>
          </p:cNvSpPr>
          <p:nvPr>
            <p:ph idx="1"/>
          </p:nvPr>
        </p:nvSpPr>
        <p:spPr/>
        <p:txBody>
          <a:bodyPr/>
          <a:lstStyle/>
          <a:p>
            <a:r>
              <a:rPr lang="en-US" dirty="0"/>
              <a:t>Through the implementation of the project, we intend to facilitate the target audience (high school youth) group reflection on the complexity of the immigration issue and social diversity. We intend that this reflection will strengthen or create in recipients attitudes of tolerance, respect and a sense of community. The main objective of the project is, therefore, the development of awareness and knowledge regarding diversity (resulting from immigration) among four groups of high school youth, through their active participation in the lesson conducted in the forum theatre formula </a:t>
            </a:r>
            <a:endParaRPr lang="pl-PL" dirty="0"/>
          </a:p>
        </p:txBody>
      </p:sp>
    </p:spTree>
    <p:extLst>
      <p:ext uri="{BB962C8B-B14F-4D97-AF65-F5344CB8AC3E}">
        <p14:creationId xmlns:p14="http://schemas.microsoft.com/office/powerpoint/2010/main" val="198394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Teatr forum </a:t>
            </a:r>
          </a:p>
        </p:txBody>
      </p:sp>
      <p:sp>
        <p:nvSpPr>
          <p:cNvPr id="3" name="Symbol zastępczy zawartości 2"/>
          <p:cNvSpPr>
            <a:spLocks noGrp="1"/>
          </p:cNvSpPr>
          <p:nvPr>
            <p:ph idx="1"/>
          </p:nvPr>
        </p:nvSpPr>
        <p:spPr/>
        <p:txBody>
          <a:bodyPr>
            <a:normAutofit lnSpcReduction="10000"/>
          </a:bodyPr>
          <a:lstStyle/>
          <a:p>
            <a:r>
              <a:rPr lang="pl-PL" dirty="0"/>
              <a:t>Teatr Forum (TF) to metoda pracy z grupą z pogranicza teatru i edukacji dla życia stworzona przez brazylijskiego praktyka dramy, Augusto </a:t>
            </a:r>
            <a:r>
              <a:rPr lang="pl-PL" dirty="0" err="1"/>
              <a:t>Boala</a:t>
            </a:r>
            <a:r>
              <a:rPr lang="pl-PL" dirty="0"/>
              <a:t>. Podstawowym elementem TF i tym, co odróżnia go od teatru w rozumieniu tradycyjnym, jest zezwolenie widowni na wejście na scenę. Dlatego w teatrze forum mówimy o </a:t>
            </a:r>
            <a:r>
              <a:rPr lang="pl-PL" dirty="0" err="1"/>
              <a:t>widzo</a:t>
            </a:r>
            <a:r>
              <a:rPr lang="pl-PL" dirty="0"/>
              <a:t>-aktorach.</a:t>
            </a:r>
          </a:p>
          <a:p>
            <a:r>
              <a:rPr lang="pl-PL" dirty="0" err="1"/>
              <a:t>Widzo</a:t>
            </a:r>
            <a:r>
              <a:rPr lang="pl-PL" dirty="0"/>
              <a:t>-aktorzy, przejmując rolę głównego bohatera, badają dostępne alternatywy i trenują rozwiązania problemów, które są tożsame z ich codziennymi trudnościami. Dzięki temu następuje klaryfikacja własnych sytuacji problemowych i swojej w nich roli oraz konsekwencji podejmowanych lub zaniechanych działań.</a:t>
            </a:r>
          </a:p>
          <a:p>
            <a:r>
              <a:rPr lang="pl-PL" dirty="0"/>
              <a:t>Teatr forum daje więc szansę nie tylko na refleksję, ale również na działanie. I „nie ważne, że działanie jest fikcyjne, ważne, że to jest działanie!” jak pisał </a:t>
            </a:r>
            <a:r>
              <a:rPr lang="pl-PL" dirty="0" err="1"/>
              <a:t>Boal</a:t>
            </a:r>
            <a:r>
              <a:rPr lang="pl-PL" dirty="0"/>
              <a:t>.</a:t>
            </a:r>
          </a:p>
          <a:p>
            <a:r>
              <a:rPr lang="pl-PL" dirty="0"/>
              <a:t>Źródło: http://stop-</a:t>
            </a:r>
            <a:r>
              <a:rPr lang="pl-PL" dirty="0" err="1"/>
              <a:t>klatka.org.pl</a:t>
            </a:r>
            <a:r>
              <a:rPr lang="pl-PL" dirty="0"/>
              <a:t>/teatr-forum/</a:t>
            </a:r>
          </a:p>
        </p:txBody>
      </p:sp>
    </p:spTree>
    <p:extLst>
      <p:ext uri="{BB962C8B-B14F-4D97-AF65-F5344CB8AC3E}">
        <p14:creationId xmlns:p14="http://schemas.microsoft.com/office/powerpoint/2010/main" val="3292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Forum </a:t>
            </a:r>
            <a:r>
              <a:rPr lang="pl-PL" dirty="0" err="1"/>
              <a:t>theather</a:t>
            </a:r>
            <a:r>
              <a:rPr lang="pl-PL" dirty="0"/>
              <a:t> </a:t>
            </a:r>
          </a:p>
        </p:txBody>
      </p:sp>
      <p:sp>
        <p:nvSpPr>
          <p:cNvPr id="3" name="Symbol zastępczy zawartości 2"/>
          <p:cNvSpPr>
            <a:spLocks noGrp="1"/>
          </p:cNvSpPr>
          <p:nvPr>
            <p:ph idx="1"/>
          </p:nvPr>
        </p:nvSpPr>
        <p:spPr/>
        <p:txBody>
          <a:bodyPr>
            <a:normAutofit fontScale="92500" lnSpcReduction="10000"/>
          </a:bodyPr>
          <a:lstStyle/>
          <a:p>
            <a:r>
              <a:rPr lang="pl-PL" dirty="0"/>
              <a:t>The </a:t>
            </a:r>
            <a:r>
              <a:rPr lang="pl-PL" dirty="0" err="1"/>
              <a:t>classical</a:t>
            </a:r>
            <a:r>
              <a:rPr lang="pl-PL" dirty="0"/>
              <a:t> forum </a:t>
            </a:r>
            <a:r>
              <a:rPr lang="pl-PL" dirty="0" err="1"/>
              <a:t>theatre</a:t>
            </a:r>
            <a:r>
              <a:rPr lang="pl-PL" dirty="0"/>
              <a:t> </a:t>
            </a:r>
            <a:r>
              <a:rPr lang="pl-PL" dirty="0" err="1"/>
              <a:t>picks</a:t>
            </a:r>
            <a:r>
              <a:rPr lang="pl-PL" dirty="0"/>
              <a:t> </a:t>
            </a:r>
            <a:r>
              <a:rPr lang="pl-PL" dirty="0" err="1"/>
              <a:t>up</a:t>
            </a:r>
            <a:r>
              <a:rPr lang="pl-PL" dirty="0"/>
              <a:t> </a:t>
            </a:r>
            <a:r>
              <a:rPr lang="pl-PL" dirty="0" err="1"/>
              <a:t>everyday</a:t>
            </a:r>
            <a:r>
              <a:rPr lang="pl-PL" dirty="0"/>
              <a:t> </a:t>
            </a:r>
            <a:r>
              <a:rPr lang="pl-PL" dirty="0" err="1"/>
              <a:t>experience</a:t>
            </a:r>
            <a:r>
              <a:rPr lang="pl-PL" dirty="0"/>
              <a:t> with </a:t>
            </a:r>
            <a:r>
              <a:rPr lang="pl-PL" dirty="0" err="1"/>
              <a:t>violence</a:t>
            </a:r>
            <a:r>
              <a:rPr lang="pl-PL" dirty="0"/>
              <a:t> </a:t>
            </a:r>
            <a:r>
              <a:rPr lang="pl-PL" dirty="0" err="1"/>
              <a:t>or</a:t>
            </a:r>
            <a:r>
              <a:rPr lang="pl-PL" dirty="0"/>
              <a:t> </a:t>
            </a:r>
            <a:r>
              <a:rPr lang="pl-PL" dirty="0" err="1"/>
              <a:t>discrimination</a:t>
            </a:r>
            <a:r>
              <a:rPr lang="pl-PL" dirty="0"/>
              <a:t>, </a:t>
            </a:r>
            <a:r>
              <a:rPr lang="pl-PL" dirty="0" err="1"/>
              <a:t>develops</a:t>
            </a:r>
            <a:r>
              <a:rPr lang="pl-PL" dirty="0"/>
              <a:t> small </a:t>
            </a:r>
            <a:r>
              <a:rPr lang="pl-PL" dirty="0" err="1"/>
              <a:t>scenes</a:t>
            </a:r>
            <a:r>
              <a:rPr lang="pl-PL" dirty="0"/>
              <a:t>, and </a:t>
            </a:r>
            <a:r>
              <a:rPr lang="pl-PL" dirty="0" err="1"/>
              <a:t>finally</a:t>
            </a:r>
            <a:r>
              <a:rPr lang="pl-PL" dirty="0"/>
              <a:t> </a:t>
            </a:r>
            <a:r>
              <a:rPr lang="pl-PL" dirty="0" err="1"/>
              <a:t>seeks</a:t>
            </a:r>
            <a:r>
              <a:rPr lang="pl-PL" dirty="0"/>
              <a:t> for </a:t>
            </a:r>
            <a:r>
              <a:rPr lang="pl-PL" dirty="0" err="1"/>
              <a:t>behavioral</a:t>
            </a:r>
            <a:r>
              <a:rPr lang="pl-PL" dirty="0"/>
              <a:t> </a:t>
            </a:r>
            <a:r>
              <a:rPr lang="pl-PL" dirty="0" err="1"/>
              <a:t>alternatives</a:t>
            </a:r>
            <a:r>
              <a:rPr lang="pl-PL" dirty="0"/>
              <a:t>. </a:t>
            </a:r>
            <a:r>
              <a:rPr lang="pl-PL" dirty="0" err="1"/>
              <a:t>This</a:t>
            </a:r>
            <a:r>
              <a:rPr lang="pl-PL" dirty="0"/>
              <a:t> </a:t>
            </a:r>
            <a:r>
              <a:rPr lang="pl-PL" dirty="0" err="1"/>
              <a:t>happens</a:t>
            </a:r>
            <a:r>
              <a:rPr lang="pl-PL" dirty="0"/>
              <a:t> </a:t>
            </a:r>
            <a:r>
              <a:rPr lang="pl-PL" dirty="0" err="1"/>
              <a:t>jointly</a:t>
            </a:r>
            <a:r>
              <a:rPr lang="pl-PL" dirty="0"/>
              <a:t> </a:t>
            </a:r>
            <a:r>
              <a:rPr lang="pl-PL" dirty="0" err="1"/>
              <a:t>between</a:t>
            </a:r>
            <a:r>
              <a:rPr lang="pl-PL" dirty="0"/>
              <a:t> </a:t>
            </a:r>
            <a:r>
              <a:rPr lang="pl-PL" dirty="0" err="1"/>
              <a:t>actors</a:t>
            </a:r>
            <a:r>
              <a:rPr lang="pl-PL" dirty="0"/>
              <a:t> and </a:t>
            </a:r>
            <a:r>
              <a:rPr lang="pl-PL" dirty="0" err="1"/>
              <a:t>audience</a:t>
            </a:r>
            <a:r>
              <a:rPr lang="pl-PL" dirty="0"/>
              <a:t>. </a:t>
            </a:r>
            <a:r>
              <a:rPr lang="pl-PL" dirty="0" err="1"/>
              <a:t>Everybody</a:t>
            </a:r>
            <a:r>
              <a:rPr lang="pl-PL" dirty="0"/>
              <a:t> </a:t>
            </a:r>
            <a:r>
              <a:rPr lang="pl-PL" dirty="0" err="1"/>
              <a:t>is</a:t>
            </a:r>
            <a:r>
              <a:rPr lang="pl-PL" dirty="0"/>
              <a:t> </a:t>
            </a:r>
            <a:r>
              <a:rPr lang="pl-PL" dirty="0" err="1"/>
              <a:t>allowed</a:t>
            </a:r>
            <a:r>
              <a:rPr lang="pl-PL" dirty="0"/>
              <a:t> to </a:t>
            </a:r>
            <a:r>
              <a:rPr lang="pl-PL" dirty="0" err="1"/>
              <a:t>become</a:t>
            </a:r>
            <a:r>
              <a:rPr lang="pl-PL" dirty="0"/>
              <a:t> </a:t>
            </a:r>
            <a:r>
              <a:rPr lang="pl-PL" dirty="0" err="1"/>
              <a:t>involved</a:t>
            </a:r>
            <a:r>
              <a:rPr lang="pl-PL" dirty="0"/>
              <a:t> in the </a:t>
            </a:r>
            <a:r>
              <a:rPr lang="pl-PL" dirty="0" err="1"/>
              <a:t>play</a:t>
            </a:r>
            <a:r>
              <a:rPr lang="pl-PL" dirty="0"/>
              <a:t>.</a:t>
            </a:r>
          </a:p>
          <a:p>
            <a:r>
              <a:rPr lang="pl-PL" dirty="0"/>
              <a:t>The </a:t>
            </a:r>
            <a:r>
              <a:rPr lang="pl-PL" dirty="0" err="1"/>
              <a:t>raw</a:t>
            </a:r>
            <a:r>
              <a:rPr lang="pl-PL" dirty="0"/>
              <a:t> </a:t>
            </a:r>
            <a:r>
              <a:rPr lang="pl-PL" dirty="0" err="1"/>
              <a:t>material</a:t>
            </a:r>
            <a:r>
              <a:rPr lang="pl-PL" dirty="0"/>
              <a:t> </a:t>
            </a:r>
            <a:r>
              <a:rPr lang="pl-PL" dirty="0" err="1"/>
              <a:t>are</a:t>
            </a:r>
            <a:r>
              <a:rPr lang="pl-PL" dirty="0"/>
              <a:t> </a:t>
            </a:r>
            <a:r>
              <a:rPr lang="pl-PL" dirty="0" err="1"/>
              <a:t>concrete</a:t>
            </a:r>
            <a:r>
              <a:rPr lang="pl-PL" dirty="0"/>
              <a:t> </a:t>
            </a:r>
            <a:r>
              <a:rPr lang="pl-PL" dirty="0" err="1"/>
              <a:t>experiences</a:t>
            </a:r>
            <a:r>
              <a:rPr lang="pl-PL" dirty="0"/>
              <a:t> of the </a:t>
            </a:r>
            <a:r>
              <a:rPr lang="pl-PL" dirty="0" err="1"/>
              <a:t>audience</a:t>
            </a:r>
            <a:r>
              <a:rPr lang="pl-PL" dirty="0"/>
              <a:t>. One </a:t>
            </a:r>
            <a:r>
              <a:rPr lang="pl-PL" dirty="0" err="1"/>
              <a:t>goal</a:t>
            </a:r>
            <a:r>
              <a:rPr lang="pl-PL" dirty="0"/>
              <a:t> </a:t>
            </a:r>
            <a:r>
              <a:rPr lang="pl-PL" dirty="0" err="1"/>
              <a:t>is</a:t>
            </a:r>
            <a:r>
              <a:rPr lang="pl-PL" dirty="0"/>
              <a:t> to </a:t>
            </a:r>
            <a:r>
              <a:rPr lang="pl-PL" dirty="0" err="1"/>
              <a:t>make</a:t>
            </a:r>
            <a:r>
              <a:rPr lang="pl-PL" dirty="0"/>
              <a:t> </a:t>
            </a:r>
            <a:r>
              <a:rPr lang="pl-PL" dirty="0" err="1"/>
              <a:t>mechanisms</a:t>
            </a:r>
            <a:r>
              <a:rPr lang="pl-PL" dirty="0"/>
              <a:t> </a:t>
            </a:r>
            <a:r>
              <a:rPr lang="pl-PL" dirty="0" err="1"/>
              <a:t>visible</a:t>
            </a:r>
            <a:r>
              <a:rPr lang="pl-PL" dirty="0"/>
              <a:t>, </a:t>
            </a:r>
            <a:r>
              <a:rPr lang="pl-PL" dirty="0" err="1"/>
              <a:t>alternatives</a:t>
            </a:r>
            <a:r>
              <a:rPr lang="pl-PL" dirty="0"/>
              <a:t> </a:t>
            </a:r>
            <a:r>
              <a:rPr lang="pl-PL" dirty="0" err="1"/>
              <a:t>or</a:t>
            </a:r>
            <a:r>
              <a:rPr lang="pl-PL" dirty="0"/>
              <a:t> </a:t>
            </a:r>
            <a:r>
              <a:rPr lang="pl-PL" dirty="0" err="1"/>
              <a:t>behavioral</a:t>
            </a:r>
            <a:r>
              <a:rPr lang="pl-PL" dirty="0"/>
              <a:t> </a:t>
            </a:r>
            <a:r>
              <a:rPr lang="pl-PL" dirty="0" err="1"/>
              <a:t>patterns</a:t>
            </a:r>
            <a:r>
              <a:rPr lang="pl-PL" dirty="0"/>
              <a:t>. The not </a:t>
            </a:r>
            <a:r>
              <a:rPr lang="pl-PL" dirty="0" err="1"/>
              <a:t>spoken</a:t>
            </a:r>
            <a:r>
              <a:rPr lang="pl-PL" dirty="0"/>
              <a:t> </a:t>
            </a:r>
            <a:r>
              <a:rPr lang="pl-PL" dirty="0" err="1"/>
              <a:t>might</a:t>
            </a:r>
            <a:r>
              <a:rPr lang="pl-PL" dirty="0"/>
              <a:t> </a:t>
            </a:r>
            <a:r>
              <a:rPr lang="pl-PL" dirty="0" err="1"/>
              <a:t>come</a:t>
            </a:r>
            <a:r>
              <a:rPr lang="pl-PL" dirty="0"/>
              <a:t> to the </a:t>
            </a:r>
            <a:r>
              <a:rPr lang="pl-PL" dirty="0" err="1"/>
              <a:t>surface</a:t>
            </a:r>
            <a:r>
              <a:rPr lang="pl-PL" dirty="0"/>
              <a:t> and </a:t>
            </a:r>
            <a:r>
              <a:rPr lang="pl-PL" dirty="0" err="1"/>
              <a:t>object</a:t>
            </a:r>
            <a:r>
              <a:rPr lang="pl-PL" dirty="0"/>
              <a:t> of a </a:t>
            </a:r>
            <a:r>
              <a:rPr lang="pl-PL" dirty="0" err="1"/>
              <a:t>discussion</a:t>
            </a:r>
            <a:r>
              <a:rPr lang="pl-PL" dirty="0"/>
              <a:t>. In </a:t>
            </a:r>
            <a:r>
              <a:rPr lang="pl-PL" dirty="0" err="1"/>
              <a:t>further</a:t>
            </a:r>
            <a:r>
              <a:rPr lang="pl-PL" dirty="0"/>
              <a:t> </a:t>
            </a:r>
            <a:r>
              <a:rPr lang="pl-PL" dirty="0" err="1"/>
              <a:t>steps</a:t>
            </a:r>
            <a:r>
              <a:rPr lang="pl-PL" dirty="0"/>
              <a:t> the </a:t>
            </a:r>
            <a:r>
              <a:rPr lang="pl-PL" dirty="0" err="1"/>
              <a:t>participants</a:t>
            </a:r>
            <a:r>
              <a:rPr lang="pl-PL" dirty="0"/>
              <a:t> </a:t>
            </a:r>
            <a:r>
              <a:rPr lang="pl-PL" dirty="0" err="1"/>
              <a:t>are</a:t>
            </a:r>
            <a:r>
              <a:rPr lang="pl-PL" dirty="0"/>
              <a:t> </a:t>
            </a:r>
            <a:r>
              <a:rPr lang="pl-PL" dirty="0" err="1"/>
              <a:t>allowed</a:t>
            </a:r>
            <a:r>
              <a:rPr lang="pl-PL" dirty="0"/>
              <a:t> to </a:t>
            </a:r>
            <a:r>
              <a:rPr lang="pl-PL" dirty="0" err="1"/>
              <a:t>make</a:t>
            </a:r>
            <a:r>
              <a:rPr lang="pl-PL" dirty="0"/>
              <a:t> </a:t>
            </a:r>
            <a:r>
              <a:rPr lang="pl-PL" dirty="0" err="1"/>
              <a:t>experiments</a:t>
            </a:r>
            <a:r>
              <a:rPr lang="pl-PL" dirty="0"/>
              <a:t>, </a:t>
            </a:r>
            <a:r>
              <a:rPr lang="pl-PL" dirty="0" err="1"/>
              <a:t>they</a:t>
            </a:r>
            <a:r>
              <a:rPr lang="pl-PL" dirty="0"/>
              <a:t> </a:t>
            </a:r>
            <a:r>
              <a:rPr lang="pl-PL" dirty="0" err="1"/>
              <a:t>can</a:t>
            </a:r>
            <a:r>
              <a:rPr lang="pl-PL" dirty="0"/>
              <a:t> </a:t>
            </a:r>
            <a:r>
              <a:rPr lang="pl-PL" dirty="0" err="1"/>
              <a:t>try</a:t>
            </a:r>
            <a:r>
              <a:rPr lang="pl-PL" dirty="0"/>
              <a:t> out </a:t>
            </a:r>
            <a:r>
              <a:rPr lang="pl-PL" dirty="0" err="1"/>
              <a:t>different</a:t>
            </a:r>
            <a:r>
              <a:rPr lang="pl-PL" dirty="0"/>
              <a:t> </a:t>
            </a:r>
            <a:r>
              <a:rPr lang="pl-PL" dirty="0" err="1"/>
              <a:t>behavioral</a:t>
            </a:r>
            <a:r>
              <a:rPr lang="pl-PL" dirty="0"/>
              <a:t> </a:t>
            </a:r>
            <a:r>
              <a:rPr lang="pl-PL" dirty="0" err="1"/>
              <a:t>alternatives</a:t>
            </a:r>
            <a:r>
              <a:rPr lang="pl-PL" dirty="0"/>
              <a:t> in the </a:t>
            </a:r>
            <a:r>
              <a:rPr lang="pl-PL" dirty="0" err="1"/>
              <a:t>save</a:t>
            </a:r>
            <a:r>
              <a:rPr lang="pl-PL" dirty="0"/>
              <a:t> </a:t>
            </a:r>
            <a:r>
              <a:rPr lang="pl-PL" dirty="0" err="1"/>
              <a:t>space</a:t>
            </a:r>
            <a:r>
              <a:rPr lang="pl-PL" dirty="0"/>
              <a:t> of the </a:t>
            </a:r>
            <a:r>
              <a:rPr lang="pl-PL" dirty="0" err="1"/>
              <a:t>theatre</a:t>
            </a:r>
            <a:r>
              <a:rPr lang="pl-PL" dirty="0"/>
              <a:t>. </a:t>
            </a:r>
          </a:p>
          <a:p>
            <a:r>
              <a:rPr lang="pl-PL" dirty="0"/>
              <a:t>Through </a:t>
            </a:r>
            <a:r>
              <a:rPr lang="pl-PL" dirty="0" err="1"/>
              <a:t>play</a:t>
            </a:r>
            <a:r>
              <a:rPr lang="pl-PL" dirty="0"/>
              <a:t> </a:t>
            </a:r>
            <a:r>
              <a:rPr lang="pl-PL" dirty="0" err="1"/>
              <a:t>people</a:t>
            </a:r>
            <a:r>
              <a:rPr lang="pl-PL" dirty="0"/>
              <a:t> </a:t>
            </a:r>
            <a:r>
              <a:rPr lang="pl-PL" dirty="0" err="1"/>
              <a:t>act</a:t>
            </a:r>
            <a:r>
              <a:rPr lang="pl-PL" dirty="0"/>
              <a:t> </a:t>
            </a:r>
            <a:r>
              <a:rPr lang="pl-PL" dirty="0" err="1"/>
              <a:t>together</a:t>
            </a:r>
            <a:r>
              <a:rPr lang="pl-PL" dirty="0"/>
              <a:t> </a:t>
            </a:r>
            <a:r>
              <a:rPr lang="pl-PL" dirty="0" err="1"/>
              <a:t>over</a:t>
            </a:r>
            <a:r>
              <a:rPr lang="pl-PL" dirty="0"/>
              <a:t> </a:t>
            </a:r>
            <a:r>
              <a:rPr lang="pl-PL" dirty="0" err="1"/>
              <a:t>things</a:t>
            </a:r>
            <a:r>
              <a:rPr lang="pl-PL" dirty="0"/>
              <a:t> </a:t>
            </a:r>
            <a:r>
              <a:rPr lang="pl-PL" dirty="0" err="1"/>
              <a:t>that</a:t>
            </a:r>
            <a:r>
              <a:rPr lang="pl-PL" dirty="0"/>
              <a:t> </a:t>
            </a:r>
            <a:r>
              <a:rPr lang="pl-PL" dirty="0" err="1"/>
              <a:t>they</a:t>
            </a:r>
            <a:r>
              <a:rPr lang="pl-PL" dirty="0"/>
              <a:t> </a:t>
            </a:r>
            <a:r>
              <a:rPr lang="pl-PL" dirty="0" err="1"/>
              <a:t>all</a:t>
            </a:r>
            <a:r>
              <a:rPr lang="pl-PL" dirty="0"/>
              <a:t> </a:t>
            </a:r>
            <a:r>
              <a:rPr lang="pl-PL" dirty="0" err="1"/>
              <a:t>share</a:t>
            </a:r>
            <a:r>
              <a:rPr lang="pl-PL" dirty="0"/>
              <a:t> - </a:t>
            </a:r>
            <a:r>
              <a:rPr lang="pl-PL" dirty="0" err="1"/>
              <a:t>everyday</a:t>
            </a:r>
            <a:r>
              <a:rPr lang="pl-PL" dirty="0"/>
              <a:t> </a:t>
            </a:r>
            <a:r>
              <a:rPr lang="pl-PL" dirty="0" err="1"/>
              <a:t>experience</a:t>
            </a:r>
            <a:r>
              <a:rPr lang="pl-PL" dirty="0"/>
              <a:t>. The </a:t>
            </a:r>
            <a:r>
              <a:rPr lang="pl-PL" dirty="0" err="1"/>
              <a:t>method</a:t>
            </a:r>
            <a:r>
              <a:rPr lang="pl-PL" dirty="0"/>
              <a:t> </a:t>
            </a:r>
            <a:r>
              <a:rPr lang="pl-PL" dirty="0" err="1"/>
              <a:t>is</a:t>
            </a:r>
            <a:r>
              <a:rPr lang="pl-PL" dirty="0"/>
              <a:t> as </a:t>
            </a:r>
            <a:r>
              <a:rPr lang="pl-PL" dirty="0" err="1"/>
              <a:t>well</a:t>
            </a:r>
            <a:r>
              <a:rPr lang="pl-PL" dirty="0"/>
              <a:t> </a:t>
            </a:r>
            <a:r>
              <a:rPr lang="pl-PL" dirty="0" err="1"/>
              <a:t>suitable</a:t>
            </a:r>
            <a:r>
              <a:rPr lang="pl-PL" dirty="0"/>
              <a:t> for </a:t>
            </a:r>
            <a:r>
              <a:rPr lang="pl-PL" dirty="0" err="1"/>
              <a:t>conflict</a:t>
            </a:r>
            <a:r>
              <a:rPr lang="pl-PL" dirty="0"/>
              <a:t> </a:t>
            </a:r>
            <a:r>
              <a:rPr lang="pl-PL" dirty="0" err="1"/>
              <a:t>solution</a:t>
            </a:r>
            <a:r>
              <a:rPr lang="pl-PL" dirty="0"/>
              <a:t>.</a:t>
            </a:r>
          </a:p>
          <a:p>
            <a:r>
              <a:rPr lang="pl-PL" dirty="0"/>
              <a:t>The moderator </a:t>
            </a:r>
            <a:r>
              <a:rPr lang="pl-PL" dirty="0" err="1"/>
              <a:t>is</a:t>
            </a:r>
            <a:r>
              <a:rPr lang="pl-PL" dirty="0"/>
              <a:t> not </a:t>
            </a:r>
            <a:r>
              <a:rPr lang="pl-PL" dirty="0" err="1"/>
              <a:t>intervening</a:t>
            </a:r>
            <a:r>
              <a:rPr lang="pl-PL" dirty="0"/>
              <a:t> in the </a:t>
            </a:r>
            <a:r>
              <a:rPr lang="pl-PL" dirty="0" err="1"/>
              <a:t>content</a:t>
            </a:r>
            <a:r>
              <a:rPr lang="pl-PL" dirty="0"/>
              <a:t> of the </a:t>
            </a:r>
            <a:r>
              <a:rPr lang="pl-PL" dirty="0" err="1"/>
              <a:t>scenes</a:t>
            </a:r>
            <a:r>
              <a:rPr lang="pl-PL" dirty="0"/>
              <a:t>. He </a:t>
            </a:r>
            <a:r>
              <a:rPr lang="pl-PL" dirty="0" err="1"/>
              <a:t>or</a:t>
            </a:r>
            <a:r>
              <a:rPr lang="pl-PL" dirty="0"/>
              <a:t> </a:t>
            </a:r>
            <a:r>
              <a:rPr lang="pl-PL" dirty="0" err="1"/>
              <a:t>she</a:t>
            </a:r>
            <a:r>
              <a:rPr lang="pl-PL" dirty="0"/>
              <a:t> </a:t>
            </a:r>
            <a:r>
              <a:rPr lang="pl-PL" dirty="0" err="1"/>
              <a:t>is</a:t>
            </a:r>
            <a:r>
              <a:rPr lang="pl-PL" dirty="0"/>
              <a:t> </a:t>
            </a:r>
            <a:r>
              <a:rPr lang="pl-PL" dirty="0" err="1"/>
              <a:t>simply</a:t>
            </a:r>
            <a:r>
              <a:rPr lang="pl-PL" dirty="0"/>
              <a:t> </a:t>
            </a:r>
            <a:r>
              <a:rPr lang="pl-PL" dirty="0" err="1"/>
              <a:t>coordinating</a:t>
            </a:r>
            <a:r>
              <a:rPr lang="pl-PL" dirty="0"/>
              <a:t> the choice of the </a:t>
            </a:r>
            <a:r>
              <a:rPr lang="pl-PL" dirty="0" err="1"/>
              <a:t>scenes</a:t>
            </a:r>
            <a:r>
              <a:rPr lang="pl-PL" dirty="0"/>
              <a:t> </a:t>
            </a:r>
            <a:r>
              <a:rPr lang="pl-PL" dirty="0" err="1"/>
              <a:t>that</a:t>
            </a:r>
            <a:r>
              <a:rPr lang="pl-PL" dirty="0"/>
              <a:t> </a:t>
            </a:r>
            <a:r>
              <a:rPr lang="pl-PL" dirty="0" err="1"/>
              <a:t>should</a:t>
            </a:r>
            <a:r>
              <a:rPr lang="pl-PL" dirty="0"/>
              <a:t> be </a:t>
            </a:r>
            <a:r>
              <a:rPr lang="pl-PL" dirty="0" err="1"/>
              <a:t>played</a:t>
            </a:r>
            <a:r>
              <a:rPr lang="pl-PL" dirty="0"/>
              <a:t> and </a:t>
            </a:r>
            <a:r>
              <a:rPr lang="pl-PL" dirty="0" err="1"/>
              <a:t>picks</a:t>
            </a:r>
            <a:r>
              <a:rPr lang="pl-PL" dirty="0"/>
              <a:t> </a:t>
            </a:r>
            <a:r>
              <a:rPr lang="pl-PL" dirty="0" err="1"/>
              <a:t>up</a:t>
            </a:r>
            <a:r>
              <a:rPr lang="pl-PL" dirty="0"/>
              <a:t> the "stop" </a:t>
            </a:r>
            <a:r>
              <a:rPr lang="pl-PL" dirty="0" err="1"/>
              <a:t>shouts</a:t>
            </a:r>
            <a:r>
              <a:rPr lang="pl-PL" dirty="0"/>
              <a:t>. The moderator </a:t>
            </a:r>
            <a:r>
              <a:rPr lang="pl-PL" dirty="0" err="1"/>
              <a:t>starts</a:t>
            </a:r>
            <a:r>
              <a:rPr lang="pl-PL" dirty="0"/>
              <a:t> the </a:t>
            </a:r>
            <a:r>
              <a:rPr lang="pl-PL" dirty="0" err="1"/>
              <a:t>scenes</a:t>
            </a:r>
            <a:r>
              <a:rPr lang="pl-PL" dirty="0"/>
              <a:t> and </a:t>
            </a:r>
            <a:r>
              <a:rPr lang="pl-PL" dirty="0" err="1"/>
              <a:t>stops</a:t>
            </a:r>
            <a:r>
              <a:rPr lang="pl-PL" dirty="0"/>
              <a:t> </a:t>
            </a:r>
            <a:r>
              <a:rPr lang="pl-PL" dirty="0" err="1"/>
              <a:t>only</a:t>
            </a:r>
            <a:r>
              <a:rPr lang="pl-PL" dirty="0"/>
              <a:t> </a:t>
            </a:r>
            <a:r>
              <a:rPr lang="pl-PL" dirty="0" err="1"/>
              <a:t>then</a:t>
            </a:r>
            <a:r>
              <a:rPr lang="pl-PL" dirty="0"/>
              <a:t>, </a:t>
            </a:r>
            <a:r>
              <a:rPr lang="pl-PL" dirty="0" err="1"/>
              <a:t>when</a:t>
            </a:r>
            <a:r>
              <a:rPr lang="pl-PL" dirty="0"/>
              <a:t> no </a:t>
            </a:r>
            <a:r>
              <a:rPr lang="pl-PL" dirty="0" err="1"/>
              <a:t>further</a:t>
            </a:r>
            <a:r>
              <a:rPr lang="pl-PL" dirty="0"/>
              <a:t> development </a:t>
            </a:r>
            <a:r>
              <a:rPr lang="pl-PL" dirty="0" err="1"/>
              <a:t>takes</a:t>
            </a:r>
            <a:r>
              <a:rPr lang="pl-PL" dirty="0"/>
              <a:t> place.</a:t>
            </a:r>
          </a:p>
          <a:p>
            <a:r>
              <a:rPr lang="pl-PL" dirty="0"/>
              <a:t>Source: http://</a:t>
            </a:r>
            <a:r>
              <a:rPr lang="pl-PL" dirty="0" err="1"/>
              <a:t>competendo.net</a:t>
            </a:r>
            <a:r>
              <a:rPr lang="pl-PL" dirty="0"/>
              <a:t>/en/</a:t>
            </a:r>
            <a:r>
              <a:rPr lang="pl-PL" dirty="0" err="1"/>
              <a:t>Forum_Theatre</a:t>
            </a:r>
            <a:endParaRPr lang="pl-PL" dirty="0"/>
          </a:p>
        </p:txBody>
      </p:sp>
    </p:spTree>
    <p:extLst>
      <p:ext uri="{BB962C8B-B14F-4D97-AF65-F5344CB8AC3E}">
        <p14:creationId xmlns:p14="http://schemas.microsoft.com/office/powerpoint/2010/main" val="85039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128" y="568591"/>
            <a:ext cx="9720072" cy="1499616"/>
          </a:xfrm>
        </p:spPr>
        <p:txBody>
          <a:bodyPr/>
          <a:lstStyle/>
          <a:p>
            <a:pPr algn="ctr"/>
            <a:r>
              <a:rPr lang="pl-PL" dirty="0"/>
              <a:t>Part Iv</a:t>
            </a:r>
          </a:p>
        </p:txBody>
      </p:sp>
      <p:sp>
        <p:nvSpPr>
          <p:cNvPr id="3" name="Symbol zastępczy zawartości 2"/>
          <p:cNvSpPr>
            <a:spLocks noGrp="1"/>
          </p:cNvSpPr>
          <p:nvPr>
            <p:ph idx="1"/>
          </p:nvPr>
        </p:nvSpPr>
        <p:spPr>
          <a:xfrm>
            <a:off x="1024128" y="2660072"/>
            <a:ext cx="9720073" cy="3649287"/>
          </a:xfrm>
        </p:spPr>
        <p:txBody>
          <a:bodyPr>
            <a:normAutofit/>
          </a:bodyPr>
          <a:lstStyle/>
          <a:p>
            <a:pPr algn="ctr">
              <a:buFont typeface="Wingdings" charset="2"/>
              <a:buChar char="v"/>
            </a:pPr>
            <a:r>
              <a:rPr lang="pl-PL" sz="3600" dirty="0"/>
              <a:t> Czym jeszcze chciał(a)byś się podzielić? </a:t>
            </a:r>
          </a:p>
          <a:p>
            <a:pPr algn="ctr">
              <a:buFont typeface="Wingdings" charset="2"/>
              <a:buChar char="v"/>
            </a:pPr>
            <a:endParaRPr lang="pl-PL" sz="3600" dirty="0"/>
          </a:p>
          <a:p>
            <a:pPr algn="ctr">
              <a:buFont typeface="Wingdings" charset="2"/>
              <a:buChar char="v"/>
            </a:pPr>
            <a:r>
              <a:rPr lang="pl-PL" sz="3600" dirty="0" err="1"/>
              <a:t>What</a:t>
            </a:r>
            <a:r>
              <a:rPr lang="pl-PL" sz="3600" dirty="0"/>
              <a:t> </a:t>
            </a:r>
            <a:r>
              <a:rPr lang="pl-PL" sz="3600" dirty="0" err="1"/>
              <a:t>else</a:t>
            </a:r>
            <a:r>
              <a:rPr lang="pl-PL" sz="3600" dirty="0"/>
              <a:t> </a:t>
            </a:r>
            <a:r>
              <a:rPr lang="pl-PL" sz="3600" dirty="0" err="1"/>
              <a:t>would</a:t>
            </a:r>
            <a:r>
              <a:rPr lang="pl-PL" sz="3600" dirty="0"/>
              <a:t> </a:t>
            </a:r>
            <a:r>
              <a:rPr lang="pl-PL" sz="3600" dirty="0" err="1"/>
              <a:t>you</a:t>
            </a:r>
            <a:r>
              <a:rPr lang="pl-PL" sz="3600" dirty="0"/>
              <a:t> </a:t>
            </a:r>
            <a:r>
              <a:rPr lang="pl-PL" sz="3600" dirty="0" err="1"/>
              <a:t>like</a:t>
            </a:r>
            <a:r>
              <a:rPr lang="pl-PL" sz="3600" dirty="0"/>
              <a:t> to </a:t>
            </a:r>
            <a:r>
              <a:rPr lang="pl-PL" sz="3600" dirty="0" err="1"/>
              <a:t>share</a:t>
            </a:r>
            <a:r>
              <a:rPr lang="pl-PL" sz="3600" dirty="0"/>
              <a:t>?</a:t>
            </a:r>
          </a:p>
        </p:txBody>
      </p:sp>
    </p:spTree>
    <p:extLst>
      <p:ext uri="{BB962C8B-B14F-4D97-AF65-F5344CB8AC3E}">
        <p14:creationId xmlns:p14="http://schemas.microsoft.com/office/powerpoint/2010/main" val="202268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Dziękujemy za udział - </a:t>
            </a:r>
            <a:r>
              <a:rPr lang="pl-PL" dirty="0" err="1"/>
              <a:t>Thank</a:t>
            </a:r>
            <a:r>
              <a:rPr lang="pl-PL" dirty="0"/>
              <a:t> </a:t>
            </a:r>
            <a:r>
              <a:rPr lang="pl-PL" dirty="0" err="1"/>
              <a:t>You</a:t>
            </a:r>
            <a:r>
              <a:rPr lang="pl-PL" dirty="0"/>
              <a:t> for </a:t>
            </a:r>
            <a:r>
              <a:rPr lang="pl-PL" dirty="0" err="1"/>
              <a:t>your</a:t>
            </a:r>
            <a:r>
              <a:rPr lang="pl-PL" dirty="0"/>
              <a:t> </a:t>
            </a:r>
            <a:r>
              <a:rPr lang="pl-PL" dirty="0" err="1"/>
              <a:t>participation</a:t>
            </a:r>
            <a:r>
              <a:rPr lang="pl-PL" dirty="0"/>
              <a:t> </a:t>
            </a:r>
          </a:p>
        </p:txBody>
      </p:sp>
      <p:sp>
        <p:nvSpPr>
          <p:cNvPr id="3" name="Symbol zastępczy zawartości 2"/>
          <p:cNvSpPr>
            <a:spLocks noGrp="1"/>
          </p:cNvSpPr>
          <p:nvPr>
            <p:ph idx="1"/>
          </p:nvPr>
        </p:nvSpPr>
        <p:spPr/>
        <p:txBody>
          <a:bodyPr/>
          <a:lstStyle/>
          <a:p>
            <a:r>
              <a:rPr lang="pl-PL" dirty="0"/>
              <a:t>Dziękujemy za udział w wywiadzie </a:t>
            </a:r>
            <a:r>
              <a:rPr lang="mr-IN" dirty="0"/>
              <a:t>–</a:t>
            </a:r>
            <a:r>
              <a:rPr lang="pl-PL" dirty="0"/>
              <a:t> dodatkowe informacje o projekcie znajdziesz na </a:t>
            </a:r>
            <a:r>
              <a:rPr lang="pl-PL" dirty="0" err="1"/>
              <a:t>stowarzyszeniepolanda.org</a:t>
            </a:r>
            <a:r>
              <a:rPr lang="pl-PL" dirty="0"/>
              <a:t> lub kontaktując się z nami pod adresem </a:t>
            </a:r>
            <a:r>
              <a:rPr lang="pl-PL" dirty="0">
                <a:hlinkClick r:id="rId2"/>
              </a:rPr>
              <a:t>stowarzyszenie.polanda@gmail.com</a:t>
            </a:r>
            <a:endParaRPr lang="pl-PL" dirty="0"/>
          </a:p>
          <a:p>
            <a:endParaRPr lang="pl-PL" dirty="0"/>
          </a:p>
          <a:p>
            <a:r>
              <a:rPr lang="pl-PL" dirty="0" err="1"/>
              <a:t>Thank</a:t>
            </a:r>
            <a:r>
              <a:rPr lang="pl-PL" dirty="0"/>
              <a:t> </a:t>
            </a:r>
            <a:r>
              <a:rPr lang="pl-PL" dirty="0" err="1"/>
              <a:t>you</a:t>
            </a:r>
            <a:r>
              <a:rPr lang="pl-PL" dirty="0"/>
              <a:t> for </a:t>
            </a:r>
            <a:r>
              <a:rPr lang="pl-PL" dirty="0" err="1"/>
              <a:t>your</a:t>
            </a:r>
            <a:r>
              <a:rPr lang="pl-PL" dirty="0"/>
              <a:t> </a:t>
            </a:r>
            <a:r>
              <a:rPr lang="pl-PL" dirty="0" err="1"/>
              <a:t>participation</a:t>
            </a:r>
            <a:r>
              <a:rPr lang="pl-PL" dirty="0"/>
              <a:t> </a:t>
            </a:r>
            <a:r>
              <a:rPr lang="mr-IN" dirty="0"/>
              <a:t>–</a:t>
            </a:r>
            <a:r>
              <a:rPr lang="pl-PL" dirty="0"/>
              <a:t> </a:t>
            </a:r>
            <a:r>
              <a:rPr lang="pl-PL" dirty="0" err="1"/>
              <a:t>additional</a:t>
            </a:r>
            <a:r>
              <a:rPr lang="pl-PL" dirty="0"/>
              <a:t> </a:t>
            </a:r>
            <a:r>
              <a:rPr lang="pl-PL" dirty="0" err="1"/>
              <a:t>informations</a:t>
            </a:r>
            <a:r>
              <a:rPr lang="pl-PL" dirty="0"/>
              <a:t> </a:t>
            </a:r>
            <a:r>
              <a:rPr lang="pl-PL" dirty="0" err="1"/>
              <a:t>about</a:t>
            </a:r>
            <a:r>
              <a:rPr lang="pl-PL" dirty="0"/>
              <a:t> the </a:t>
            </a:r>
            <a:r>
              <a:rPr lang="pl-PL" dirty="0" err="1"/>
              <a:t>project</a:t>
            </a:r>
            <a:r>
              <a:rPr lang="pl-PL" dirty="0"/>
              <a:t> </a:t>
            </a:r>
            <a:r>
              <a:rPr lang="pl-PL" dirty="0" err="1"/>
              <a:t>can</a:t>
            </a:r>
            <a:r>
              <a:rPr lang="pl-PL" dirty="0"/>
              <a:t> be </a:t>
            </a:r>
            <a:r>
              <a:rPr lang="pl-PL" dirty="0" err="1"/>
              <a:t>found</a:t>
            </a:r>
            <a:r>
              <a:rPr lang="pl-PL" dirty="0"/>
              <a:t> on </a:t>
            </a:r>
            <a:r>
              <a:rPr lang="pl-PL" dirty="0" err="1"/>
              <a:t>stowarzyszeniepolanda.org</a:t>
            </a:r>
            <a:r>
              <a:rPr lang="pl-PL" dirty="0"/>
              <a:t>. </a:t>
            </a:r>
            <a:r>
              <a:rPr lang="pl-PL" dirty="0" err="1"/>
              <a:t>You</a:t>
            </a:r>
            <a:r>
              <a:rPr lang="pl-PL" dirty="0"/>
              <a:t> </a:t>
            </a:r>
            <a:r>
              <a:rPr lang="pl-PL" dirty="0" err="1"/>
              <a:t>can</a:t>
            </a:r>
            <a:r>
              <a:rPr lang="pl-PL" dirty="0"/>
              <a:t> </a:t>
            </a:r>
            <a:r>
              <a:rPr lang="pl-PL" dirty="0" err="1"/>
              <a:t>also</a:t>
            </a:r>
            <a:r>
              <a:rPr lang="pl-PL" dirty="0"/>
              <a:t> </a:t>
            </a:r>
            <a:r>
              <a:rPr lang="pl-PL" dirty="0" err="1"/>
              <a:t>contact</a:t>
            </a:r>
            <a:r>
              <a:rPr lang="pl-PL" dirty="0"/>
              <a:t> </a:t>
            </a:r>
            <a:r>
              <a:rPr lang="pl-PL" dirty="0" err="1"/>
              <a:t>us</a:t>
            </a:r>
            <a:r>
              <a:rPr lang="pl-PL" dirty="0"/>
              <a:t> </a:t>
            </a:r>
            <a:r>
              <a:rPr lang="pl-PL" dirty="0" err="1"/>
              <a:t>at</a:t>
            </a:r>
            <a:r>
              <a:rPr lang="pl-PL" dirty="0"/>
              <a:t> </a:t>
            </a:r>
            <a:r>
              <a:rPr lang="pl-PL" dirty="0">
                <a:hlinkClick r:id="rId2"/>
              </a:rPr>
              <a:t>stowarzyszenie.polanda@gmail.com</a:t>
            </a:r>
            <a:endParaRPr lang="pl-PL" dirty="0"/>
          </a:p>
          <a:p>
            <a:endParaRPr lang="pl-PL" dirty="0"/>
          </a:p>
        </p:txBody>
      </p:sp>
    </p:spTree>
    <p:extLst>
      <p:ext uri="{BB962C8B-B14F-4D97-AF65-F5344CB8AC3E}">
        <p14:creationId xmlns:p14="http://schemas.microsoft.com/office/powerpoint/2010/main" val="3824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Informacje ogólne </a:t>
            </a:r>
            <a:r>
              <a:rPr lang="mr-IN" sz="4800" dirty="0"/>
              <a:t>–</a:t>
            </a:r>
            <a:r>
              <a:rPr lang="pl-PL" sz="4800" dirty="0"/>
              <a:t> </a:t>
            </a:r>
            <a:r>
              <a:rPr lang="pl-PL" sz="4800" dirty="0" err="1"/>
              <a:t>general</a:t>
            </a:r>
            <a:r>
              <a:rPr lang="pl-PL" sz="4800" dirty="0"/>
              <a:t> </a:t>
            </a:r>
            <a:r>
              <a:rPr lang="pl-PL" sz="4800" dirty="0" err="1"/>
              <a:t>informaitons</a:t>
            </a:r>
            <a:endParaRPr lang="pl-PL" sz="4800" dirty="0"/>
          </a:p>
        </p:txBody>
      </p:sp>
      <p:sp>
        <p:nvSpPr>
          <p:cNvPr id="3" name="Symbol zastępczy zawartości 2"/>
          <p:cNvSpPr>
            <a:spLocks noGrp="1"/>
          </p:cNvSpPr>
          <p:nvPr>
            <p:ph idx="1"/>
          </p:nvPr>
        </p:nvSpPr>
        <p:spPr>
          <a:xfrm>
            <a:off x="1024127" y="1868905"/>
            <a:ext cx="9720073" cy="4023360"/>
          </a:xfrm>
        </p:spPr>
        <p:txBody>
          <a:bodyPr>
            <a:normAutofit fontScale="92500" lnSpcReduction="10000"/>
          </a:bodyPr>
          <a:lstStyle/>
          <a:p>
            <a:pPr>
              <a:buFont typeface="Wingdings" charset="2"/>
              <a:buChar char="v"/>
            </a:pPr>
            <a:r>
              <a:rPr lang="pl-PL" dirty="0"/>
              <a:t> W ciągu najbliższych minut weźmiesz udział w wywiadzie realizowanym w ramach projektu Stowarzyszenia </a:t>
            </a:r>
            <a:r>
              <a:rPr lang="pl-PL" dirty="0" err="1"/>
              <a:t>Polanda</a:t>
            </a:r>
            <a:r>
              <a:rPr lang="pl-PL" dirty="0"/>
              <a:t>, wywiad ma na celu poznanie Twoich doświadczeń związanych z migracją i składać będzie się z czterech części:</a:t>
            </a:r>
            <a:br>
              <a:rPr lang="pl-PL" dirty="0"/>
            </a:br>
            <a:endParaRPr lang="pl-PL" dirty="0"/>
          </a:p>
          <a:p>
            <a:pPr>
              <a:buFont typeface="Wingdings" charset="2"/>
              <a:buChar char="v"/>
            </a:pPr>
            <a:r>
              <a:rPr lang="pl-PL" dirty="0"/>
              <a:t>Plansze (I)</a:t>
            </a:r>
          </a:p>
          <a:p>
            <a:pPr>
              <a:buFont typeface="Wingdings" charset="2"/>
              <a:buChar char="v"/>
            </a:pPr>
            <a:r>
              <a:rPr lang="pl-PL" dirty="0"/>
              <a:t>Skojarzenia (II)</a:t>
            </a:r>
          </a:p>
          <a:p>
            <a:pPr>
              <a:buFont typeface="Wingdings" charset="2"/>
              <a:buChar char="v"/>
            </a:pPr>
            <a:r>
              <a:rPr lang="pl-PL" dirty="0"/>
              <a:t>Cele i rezultaty projektu (III)</a:t>
            </a:r>
          </a:p>
          <a:p>
            <a:pPr>
              <a:buFont typeface="Wingdings" charset="2"/>
              <a:buChar char="v"/>
            </a:pPr>
            <a:r>
              <a:rPr lang="pl-PL" dirty="0"/>
              <a:t>Podsumowanie i wskazówki (IV)</a:t>
            </a:r>
          </a:p>
          <a:p>
            <a:pPr>
              <a:buFont typeface="Wingdings" charset="2"/>
              <a:buChar char="v"/>
            </a:pPr>
            <a:endParaRPr lang="pl-PL" dirty="0"/>
          </a:p>
          <a:p>
            <a:pPr>
              <a:buFont typeface="Wingdings" charset="2"/>
              <a:buChar char="v"/>
            </a:pPr>
            <a:r>
              <a:rPr lang="pl-PL" dirty="0"/>
              <a:t>Wywiad ma charakter anonimowy, dla celów statystycznych poprosimy Cię o podanie wieku, kraju pochodzenia i czasu spędzonego dotychczas w Polsce. </a:t>
            </a:r>
          </a:p>
        </p:txBody>
      </p:sp>
    </p:spTree>
    <p:extLst>
      <p:ext uri="{BB962C8B-B14F-4D97-AF65-F5344CB8AC3E}">
        <p14:creationId xmlns:p14="http://schemas.microsoft.com/office/powerpoint/2010/main" val="103540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Informacje ogólne </a:t>
            </a:r>
            <a:r>
              <a:rPr lang="mr-IN" sz="4800" dirty="0"/>
              <a:t>–</a:t>
            </a:r>
            <a:r>
              <a:rPr lang="pl-PL" sz="4800" dirty="0"/>
              <a:t> </a:t>
            </a:r>
            <a:r>
              <a:rPr lang="pl-PL" sz="4800" dirty="0" err="1"/>
              <a:t>general</a:t>
            </a:r>
            <a:r>
              <a:rPr lang="pl-PL" sz="4800" dirty="0"/>
              <a:t> </a:t>
            </a:r>
            <a:r>
              <a:rPr lang="pl-PL" sz="4800" dirty="0" err="1"/>
              <a:t>informaitons</a:t>
            </a:r>
            <a:endParaRPr lang="pl-PL" sz="4800" dirty="0"/>
          </a:p>
        </p:txBody>
      </p:sp>
      <p:sp>
        <p:nvSpPr>
          <p:cNvPr id="3" name="Symbol zastępczy zawartości 2"/>
          <p:cNvSpPr>
            <a:spLocks noGrp="1"/>
          </p:cNvSpPr>
          <p:nvPr>
            <p:ph idx="1"/>
          </p:nvPr>
        </p:nvSpPr>
        <p:spPr/>
        <p:txBody>
          <a:bodyPr>
            <a:normAutofit lnSpcReduction="10000"/>
          </a:bodyPr>
          <a:lstStyle/>
          <a:p>
            <a:pPr>
              <a:buFont typeface="Wingdings" charset="2"/>
              <a:buChar char="v"/>
            </a:pPr>
            <a:r>
              <a:rPr lang="pl-PL" dirty="0"/>
              <a:t> </a:t>
            </a:r>
            <a:r>
              <a:rPr lang="en-US" dirty="0"/>
              <a:t>You are going to participate in the interview for the implementation of the </a:t>
            </a:r>
            <a:r>
              <a:rPr lang="en-US" dirty="0" err="1"/>
              <a:t>Polanda</a:t>
            </a:r>
            <a:r>
              <a:rPr lang="en-US" dirty="0"/>
              <a:t> Association project. The interview aims to explore your feelings and experiences with migration to Poland and will be divided into four parts:</a:t>
            </a:r>
            <a:endParaRPr lang="pl-PL" dirty="0"/>
          </a:p>
          <a:p>
            <a:pPr>
              <a:buFont typeface="Wingdings" charset="2"/>
              <a:buChar char="v"/>
            </a:pPr>
            <a:r>
              <a:rPr lang="pl-PL" dirty="0" err="1"/>
              <a:t>Boards</a:t>
            </a:r>
            <a:r>
              <a:rPr lang="pl-PL" dirty="0"/>
              <a:t> (I)</a:t>
            </a:r>
          </a:p>
          <a:p>
            <a:pPr>
              <a:buFont typeface="Wingdings" charset="2"/>
              <a:buChar char="v"/>
            </a:pPr>
            <a:r>
              <a:rPr lang="pl-PL" dirty="0" err="1"/>
              <a:t>Associations</a:t>
            </a:r>
            <a:r>
              <a:rPr lang="pl-PL" dirty="0"/>
              <a:t>(II)</a:t>
            </a:r>
          </a:p>
          <a:p>
            <a:pPr>
              <a:buFont typeface="Wingdings" charset="2"/>
              <a:buChar char="v"/>
            </a:pPr>
            <a:r>
              <a:rPr lang="pl-PL" dirty="0" err="1"/>
              <a:t>Aims</a:t>
            </a:r>
            <a:r>
              <a:rPr lang="pl-PL" dirty="0"/>
              <a:t> and </a:t>
            </a:r>
            <a:r>
              <a:rPr lang="pl-PL" dirty="0" err="1"/>
              <a:t>results</a:t>
            </a:r>
            <a:r>
              <a:rPr lang="pl-PL" dirty="0"/>
              <a:t> of the </a:t>
            </a:r>
            <a:r>
              <a:rPr lang="pl-PL" dirty="0" err="1"/>
              <a:t>project</a:t>
            </a:r>
            <a:r>
              <a:rPr lang="pl-PL" dirty="0"/>
              <a:t> (III)</a:t>
            </a:r>
          </a:p>
          <a:p>
            <a:pPr>
              <a:buFont typeface="Wingdings" charset="2"/>
              <a:buChar char="v"/>
            </a:pPr>
            <a:r>
              <a:rPr lang="pl-PL" dirty="0" err="1"/>
              <a:t>Summary</a:t>
            </a:r>
            <a:r>
              <a:rPr lang="pl-PL" dirty="0"/>
              <a:t> and </a:t>
            </a:r>
            <a:r>
              <a:rPr lang="pl-PL" dirty="0" err="1"/>
              <a:t>tips</a:t>
            </a:r>
            <a:r>
              <a:rPr lang="pl-PL" dirty="0"/>
              <a:t> (IV)</a:t>
            </a:r>
          </a:p>
          <a:p>
            <a:pPr>
              <a:buFont typeface="Wingdings" charset="2"/>
              <a:buChar char="v"/>
            </a:pPr>
            <a:endParaRPr lang="pl-PL" dirty="0"/>
          </a:p>
          <a:p>
            <a:pPr>
              <a:buFont typeface="Wingdings" charset="2"/>
              <a:buChar char="v"/>
            </a:pPr>
            <a:r>
              <a:rPr lang="pl-PL" dirty="0"/>
              <a:t>The interview </a:t>
            </a:r>
            <a:r>
              <a:rPr lang="pl-PL" dirty="0" err="1"/>
              <a:t>is</a:t>
            </a:r>
            <a:r>
              <a:rPr lang="pl-PL" dirty="0"/>
              <a:t> </a:t>
            </a:r>
            <a:r>
              <a:rPr lang="pl-PL" dirty="0" err="1"/>
              <a:t>anonymous</a:t>
            </a:r>
            <a:r>
              <a:rPr lang="pl-PL" dirty="0"/>
              <a:t>, for </a:t>
            </a:r>
            <a:r>
              <a:rPr lang="pl-PL" dirty="0" err="1"/>
              <a:t>statistical</a:t>
            </a:r>
            <a:r>
              <a:rPr lang="pl-PL" dirty="0"/>
              <a:t> </a:t>
            </a:r>
            <a:r>
              <a:rPr lang="pl-PL" dirty="0" err="1"/>
              <a:t>purposes</a:t>
            </a:r>
            <a:r>
              <a:rPr lang="pl-PL" dirty="0"/>
              <a:t> </a:t>
            </a:r>
            <a:r>
              <a:rPr lang="pl-PL" dirty="0" err="1"/>
              <a:t>you</a:t>
            </a:r>
            <a:r>
              <a:rPr lang="pl-PL" dirty="0"/>
              <a:t> </a:t>
            </a:r>
            <a:r>
              <a:rPr lang="pl-PL" dirty="0" err="1"/>
              <a:t>will</a:t>
            </a:r>
            <a:r>
              <a:rPr lang="pl-PL" dirty="0"/>
              <a:t> be </a:t>
            </a:r>
            <a:r>
              <a:rPr lang="pl-PL" dirty="0" err="1"/>
              <a:t>asked</a:t>
            </a:r>
            <a:r>
              <a:rPr lang="pl-PL" dirty="0"/>
              <a:t> to </a:t>
            </a:r>
            <a:r>
              <a:rPr lang="pl-PL" dirty="0" err="1"/>
              <a:t>provide</a:t>
            </a:r>
            <a:r>
              <a:rPr lang="pl-PL" dirty="0"/>
              <a:t> </a:t>
            </a:r>
            <a:r>
              <a:rPr lang="pl-PL" dirty="0" err="1"/>
              <a:t>your</a:t>
            </a:r>
            <a:r>
              <a:rPr lang="pl-PL" dirty="0"/>
              <a:t> </a:t>
            </a:r>
            <a:r>
              <a:rPr lang="pl-PL" dirty="0" err="1"/>
              <a:t>age</a:t>
            </a:r>
            <a:r>
              <a:rPr lang="pl-PL" dirty="0"/>
              <a:t>, country of </a:t>
            </a:r>
            <a:r>
              <a:rPr lang="pl-PL" dirty="0" err="1"/>
              <a:t>origin</a:t>
            </a:r>
            <a:r>
              <a:rPr lang="pl-PL" dirty="0"/>
              <a:t> and </a:t>
            </a:r>
            <a:r>
              <a:rPr lang="pl-PL" dirty="0" err="1"/>
              <a:t>time</a:t>
            </a:r>
            <a:r>
              <a:rPr lang="pl-PL" dirty="0"/>
              <a:t> </a:t>
            </a:r>
            <a:r>
              <a:rPr lang="pl-PL" dirty="0" err="1"/>
              <a:t>spent</a:t>
            </a:r>
            <a:r>
              <a:rPr lang="pl-PL" dirty="0"/>
              <a:t> </a:t>
            </a:r>
            <a:r>
              <a:rPr lang="pl-PL" dirty="0" err="1"/>
              <a:t>so</a:t>
            </a:r>
            <a:r>
              <a:rPr lang="pl-PL" dirty="0"/>
              <a:t> far in Poland</a:t>
            </a:r>
          </a:p>
          <a:p>
            <a:pPr>
              <a:buFont typeface="Wingdings" charset="2"/>
              <a:buChar char="v"/>
            </a:pPr>
            <a:endParaRPr lang="pl-PL" dirty="0"/>
          </a:p>
          <a:p>
            <a:pPr>
              <a:buFont typeface="Wingdings" charset="2"/>
              <a:buChar char="v"/>
            </a:pPr>
            <a:endParaRPr lang="pl-PL" dirty="0"/>
          </a:p>
          <a:p>
            <a:pPr>
              <a:buFont typeface="Wingdings" charset="2"/>
              <a:buChar char="v"/>
            </a:pPr>
            <a:endParaRPr lang="pl-PL" dirty="0"/>
          </a:p>
          <a:p>
            <a:pPr>
              <a:buFont typeface="Wingdings" charset="2"/>
              <a:buChar char="v"/>
            </a:pPr>
            <a:endParaRPr lang="pl-PL" dirty="0"/>
          </a:p>
        </p:txBody>
      </p:sp>
    </p:spTree>
    <p:extLst>
      <p:ext uri="{BB962C8B-B14F-4D97-AF65-F5344CB8AC3E}">
        <p14:creationId xmlns:p14="http://schemas.microsoft.com/office/powerpoint/2010/main" val="74511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Zaczynamy </a:t>
            </a:r>
            <a:r>
              <a:rPr lang="mr-IN" dirty="0"/>
              <a:t>–</a:t>
            </a:r>
            <a:r>
              <a:rPr lang="pl-PL" dirty="0"/>
              <a:t> </a:t>
            </a:r>
            <a:r>
              <a:rPr lang="pl-PL" dirty="0" err="1"/>
              <a:t>Let’s</a:t>
            </a:r>
            <a:r>
              <a:rPr lang="pl-PL" dirty="0"/>
              <a:t> start</a:t>
            </a:r>
          </a:p>
        </p:txBody>
      </p:sp>
      <p:sp>
        <p:nvSpPr>
          <p:cNvPr id="3" name="Symbol zastępczy zawartości 2"/>
          <p:cNvSpPr>
            <a:spLocks noGrp="1"/>
          </p:cNvSpPr>
          <p:nvPr>
            <p:ph idx="1"/>
          </p:nvPr>
        </p:nvSpPr>
        <p:spPr/>
        <p:txBody>
          <a:bodyPr>
            <a:normAutofit/>
          </a:bodyPr>
          <a:lstStyle/>
          <a:p>
            <a:pPr>
              <a:buFont typeface="Wingdings" charset="2"/>
              <a:buChar char="v"/>
            </a:pPr>
            <a:r>
              <a:rPr lang="pl-PL" dirty="0"/>
              <a:t> Pamiętaj, że nie ma dobrych ani złych odpowiedzi, zrelaksuj się i opowiedz o pierwszych sytuacjach i skojarzeniach z wyświetlanymi hasłami</a:t>
            </a:r>
            <a:br>
              <a:rPr lang="pl-PL" dirty="0"/>
            </a:br>
            <a:endParaRPr lang="pl-PL" dirty="0"/>
          </a:p>
          <a:p>
            <a:pPr lvl="1">
              <a:buFont typeface="Wingdings" charset="2"/>
              <a:buChar char="v"/>
            </a:pPr>
            <a:r>
              <a:rPr lang="pl-PL" sz="1400" dirty="0"/>
              <a:t>Hasła odnoszą się do sytuacji których doświadczyłaś/</a:t>
            </a:r>
            <a:r>
              <a:rPr lang="pl-PL" sz="1400" dirty="0" err="1"/>
              <a:t>łeś</a:t>
            </a:r>
            <a:r>
              <a:rPr lang="pl-PL" sz="1400" dirty="0"/>
              <a:t> podczas pobytu w Polsce, jeśli jednak pierwszym skojarzeniem będą sytuacje z Twojego rodzinnego kraju, opowiedz o tym jak sytuacja te odnosi się do Twojego pobytu tutaj. </a:t>
            </a:r>
            <a:endParaRPr lang="pl-PL" dirty="0"/>
          </a:p>
          <a:p>
            <a:pPr>
              <a:buFont typeface="Wingdings" charset="2"/>
              <a:buChar char="v"/>
            </a:pPr>
            <a:r>
              <a:rPr lang="en-US" dirty="0"/>
              <a:t>Remember that there is no good or bad answer to any question. Relax and share first situations and thoughts that come to your mind regarding the displayed slogans.</a:t>
            </a:r>
            <a:endParaRPr lang="pl-PL" dirty="0"/>
          </a:p>
          <a:p>
            <a:pPr>
              <a:buFont typeface="Wingdings" charset="2"/>
              <a:buChar char="v"/>
            </a:pPr>
            <a:r>
              <a:rPr lang="en-US" sz="1400" dirty="0"/>
              <a:t>Slogans refer to the situations that happened in Poland. If your first thoughts regarding particular slogans are connected with the situation from the country of your origin please refer to the connection and feelings about this situation and your experience in a similar situation here. </a:t>
            </a:r>
          </a:p>
          <a:p>
            <a:pPr>
              <a:buFont typeface="Wingdings" charset="2"/>
              <a:buChar char="v"/>
            </a:pPr>
            <a:endParaRPr lang="pl-PL" sz="1400" dirty="0"/>
          </a:p>
        </p:txBody>
      </p:sp>
    </p:spTree>
    <p:extLst>
      <p:ext uri="{BB962C8B-B14F-4D97-AF65-F5344CB8AC3E}">
        <p14:creationId xmlns:p14="http://schemas.microsoft.com/office/powerpoint/2010/main" val="148797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I</a:t>
            </a:r>
          </a:p>
        </p:txBody>
      </p:sp>
      <p:sp>
        <p:nvSpPr>
          <p:cNvPr id="3" name="Symbol zastępczy zawartości 2"/>
          <p:cNvSpPr>
            <a:spLocks noGrp="1"/>
          </p:cNvSpPr>
          <p:nvPr>
            <p:ph idx="1"/>
          </p:nvPr>
        </p:nvSpPr>
        <p:spPr>
          <a:xfrm>
            <a:off x="1024128" y="3015916"/>
            <a:ext cx="9720073" cy="3293444"/>
          </a:xfrm>
        </p:spPr>
        <p:txBody>
          <a:bodyPr/>
          <a:lstStyle/>
          <a:p>
            <a:pPr algn="ctr">
              <a:buFont typeface="Wingdings" charset="2"/>
              <a:buChar char="v"/>
            </a:pPr>
            <a:r>
              <a:rPr lang="pl-PL" dirty="0"/>
              <a:t> </a:t>
            </a:r>
            <a:r>
              <a:rPr lang="pl-PL" sz="3600" dirty="0"/>
              <a:t>Wizyta w sklepie która zapadła Ci w pamięci</a:t>
            </a:r>
          </a:p>
          <a:p>
            <a:pPr algn="ctr">
              <a:buFont typeface="Wingdings" charset="2"/>
              <a:buChar char="v"/>
            </a:pPr>
            <a:endParaRPr lang="pl-PL" sz="3600" dirty="0"/>
          </a:p>
          <a:p>
            <a:pPr algn="ctr">
              <a:buFont typeface="Wingdings" charset="2"/>
              <a:buChar char="v"/>
            </a:pPr>
            <a:r>
              <a:rPr lang="pl-PL" sz="3600" dirty="0"/>
              <a:t>A </a:t>
            </a:r>
            <a:r>
              <a:rPr lang="pl-PL" sz="3600" dirty="0" err="1"/>
              <a:t>visit</a:t>
            </a:r>
            <a:r>
              <a:rPr lang="pl-PL" sz="3600" dirty="0"/>
              <a:t> to the </a:t>
            </a:r>
            <a:r>
              <a:rPr lang="pl-PL" sz="3600" dirty="0" err="1"/>
              <a:t>store</a:t>
            </a:r>
            <a:r>
              <a:rPr lang="pl-PL" sz="3600" dirty="0"/>
              <a:t> (shop) </a:t>
            </a:r>
            <a:r>
              <a:rPr lang="pl-PL" sz="3600" dirty="0" err="1"/>
              <a:t>that</a:t>
            </a:r>
            <a:r>
              <a:rPr lang="pl-PL" sz="3600" dirty="0"/>
              <a:t> </a:t>
            </a:r>
            <a:r>
              <a:rPr lang="pl-PL" sz="3600" dirty="0" err="1"/>
              <a:t>you</a:t>
            </a:r>
            <a:r>
              <a:rPr lang="pl-PL" sz="3600" dirty="0"/>
              <a:t> </a:t>
            </a:r>
            <a:r>
              <a:rPr lang="pl-PL" sz="3600" dirty="0" err="1"/>
              <a:t>remember</a:t>
            </a:r>
            <a:r>
              <a:rPr lang="pl-PL" sz="3600" dirty="0"/>
              <a:t> the most</a:t>
            </a:r>
          </a:p>
        </p:txBody>
      </p:sp>
    </p:spTree>
    <p:extLst>
      <p:ext uri="{BB962C8B-B14F-4D97-AF65-F5344CB8AC3E}">
        <p14:creationId xmlns:p14="http://schemas.microsoft.com/office/powerpoint/2010/main" val="204021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II</a:t>
            </a:r>
          </a:p>
        </p:txBody>
      </p:sp>
      <p:sp>
        <p:nvSpPr>
          <p:cNvPr id="3" name="Symbol zastępczy zawartości 2"/>
          <p:cNvSpPr>
            <a:spLocks noGrp="1"/>
          </p:cNvSpPr>
          <p:nvPr>
            <p:ph idx="1"/>
          </p:nvPr>
        </p:nvSpPr>
        <p:spPr>
          <a:xfrm>
            <a:off x="1024128" y="3184358"/>
            <a:ext cx="9720073" cy="4023360"/>
          </a:xfrm>
        </p:spPr>
        <p:txBody>
          <a:bodyPr>
            <a:normAutofit/>
          </a:bodyPr>
          <a:lstStyle/>
          <a:p>
            <a:pPr algn="ctr">
              <a:buFont typeface="Wingdings" charset="2"/>
              <a:buChar char="v"/>
            </a:pPr>
            <a:r>
              <a:rPr lang="pl-PL" sz="3600" dirty="0"/>
              <a:t> Zaskakujące zwyczaje Polaków </a:t>
            </a:r>
          </a:p>
          <a:p>
            <a:pPr algn="ctr">
              <a:buFont typeface="Wingdings" charset="2"/>
              <a:buChar char="v"/>
            </a:pPr>
            <a:endParaRPr lang="pl-PL" sz="3600" dirty="0"/>
          </a:p>
          <a:p>
            <a:pPr algn="ctr">
              <a:buFont typeface="Wingdings" charset="2"/>
              <a:buChar char="v"/>
            </a:pPr>
            <a:r>
              <a:rPr lang="pl-PL" sz="3600" dirty="0"/>
              <a:t> </a:t>
            </a:r>
            <a:r>
              <a:rPr lang="pl-PL" sz="3600" dirty="0" err="1"/>
              <a:t>Surprising</a:t>
            </a:r>
            <a:r>
              <a:rPr lang="pl-PL" sz="3600" dirty="0"/>
              <a:t> </a:t>
            </a:r>
            <a:r>
              <a:rPr lang="pl-PL" sz="3600" dirty="0" err="1"/>
              <a:t>habits</a:t>
            </a:r>
            <a:r>
              <a:rPr lang="pl-PL" sz="3600" dirty="0"/>
              <a:t> of </a:t>
            </a:r>
            <a:r>
              <a:rPr lang="pl-PL" sz="3600" dirty="0" err="1"/>
              <a:t>Poles</a:t>
            </a:r>
            <a:endParaRPr lang="pl-PL" sz="3600" dirty="0"/>
          </a:p>
        </p:txBody>
      </p:sp>
    </p:spTree>
    <p:extLst>
      <p:ext uri="{BB962C8B-B14F-4D97-AF65-F5344CB8AC3E}">
        <p14:creationId xmlns:p14="http://schemas.microsoft.com/office/powerpoint/2010/main" val="13611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III</a:t>
            </a:r>
          </a:p>
        </p:txBody>
      </p:sp>
      <p:sp>
        <p:nvSpPr>
          <p:cNvPr id="3" name="Symbol zastępczy zawartości 2"/>
          <p:cNvSpPr>
            <a:spLocks noGrp="1"/>
          </p:cNvSpPr>
          <p:nvPr>
            <p:ph idx="1"/>
          </p:nvPr>
        </p:nvSpPr>
        <p:spPr>
          <a:xfrm>
            <a:off x="1024127" y="2834640"/>
            <a:ext cx="9720073" cy="4023360"/>
          </a:xfrm>
        </p:spPr>
        <p:txBody>
          <a:bodyPr/>
          <a:lstStyle/>
          <a:p>
            <a:pPr algn="ctr">
              <a:buFont typeface="Wingdings" charset="2"/>
              <a:buChar char="v"/>
            </a:pPr>
            <a:r>
              <a:rPr lang="pl-PL" dirty="0"/>
              <a:t> </a:t>
            </a:r>
            <a:r>
              <a:rPr lang="pl-PL" sz="3600" dirty="0"/>
              <a:t>Czy Twój pobyt w Polsce zmienił Twoje przyzwyczajenia? </a:t>
            </a:r>
          </a:p>
          <a:p>
            <a:pPr algn="ctr">
              <a:buFont typeface="Wingdings" charset="2"/>
              <a:buChar char="v"/>
            </a:pPr>
            <a:endParaRPr lang="pl-PL" sz="3600" dirty="0"/>
          </a:p>
          <a:p>
            <a:pPr algn="ctr">
              <a:buFont typeface="Wingdings" charset="2"/>
              <a:buChar char="v"/>
            </a:pPr>
            <a:r>
              <a:rPr lang="pl-PL" sz="3600" dirty="0"/>
              <a:t>Has </a:t>
            </a:r>
            <a:r>
              <a:rPr lang="pl-PL" sz="3600" dirty="0" err="1"/>
              <a:t>your</a:t>
            </a:r>
            <a:r>
              <a:rPr lang="pl-PL" sz="3600" dirty="0"/>
              <a:t> </a:t>
            </a:r>
            <a:r>
              <a:rPr lang="pl-PL" sz="3600" dirty="0" err="1"/>
              <a:t>stay</a:t>
            </a:r>
            <a:r>
              <a:rPr lang="pl-PL" sz="3600" dirty="0"/>
              <a:t> in Poland </a:t>
            </a:r>
            <a:r>
              <a:rPr lang="pl-PL" sz="3600" dirty="0" err="1"/>
              <a:t>changed</a:t>
            </a:r>
            <a:r>
              <a:rPr lang="pl-PL" sz="3600" dirty="0"/>
              <a:t> </a:t>
            </a:r>
            <a:r>
              <a:rPr lang="pl-PL" sz="3600" dirty="0" err="1"/>
              <a:t>your</a:t>
            </a:r>
            <a:r>
              <a:rPr lang="pl-PL" sz="3600" dirty="0"/>
              <a:t> </a:t>
            </a:r>
            <a:r>
              <a:rPr lang="pl-PL" sz="3600" dirty="0" err="1"/>
              <a:t>habits</a:t>
            </a:r>
            <a:r>
              <a:rPr lang="pl-PL" sz="3600" dirty="0"/>
              <a:t>?</a:t>
            </a:r>
          </a:p>
        </p:txBody>
      </p:sp>
    </p:spTree>
    <p:extLst>
      <p:ext uri="{BB962C8B-B14F-4D97-AF65-F5344CB8AC3E}">
        <p14:creationId xmlns:p14="http://schemas.microsoft.com/office/powerpoint/2010/main" val="139586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IV</a:t>
            </a:r>
          </a:p>
        </p:txBody>
      </p:sp>
      <p:sp>
        <p:nvSpPr>
          <p:cNvPr id="3" name="Symbol zastępczy zawartości 2"/>
          <p:cNvSpPr>
            <a:spLocks noGrp="1"/>
          </p:cNvSpPr>
          <p:nvPr>
            <p:ph idx="1"/>
          </p:nvPr>
        </p:nvSpPr>
        <p:spPr/>
        <p:txBody>
          <a:bodyPr>
            <a:normAutofit/>
          </a:bodyPr>
          <a:lstStyle/>
          <a:p>
            <a:pPr algn="ctr">
              <a:buFont typeface="Wingdings" charset="2"/>
              <a:buChar char="v"/>
            </a:pPr>
            <a:r>
              <a:rPr lang="pl-PL" sz="3600" dirty="0"/>
              <a:t> Zaskakujące pytania, pytania które zapadły Ci w pamięci</a:t>
            </a:r>
          </a:p>
          <a:p>
            <a:pPr algn="ctr">
              <a:buFont typeface="Wingdings" charset="2"/>
              <a:buChar char="v"/>
            </a:pPr>
            <a:endParaRPr lang="pl-PL" sz="3600" dirty="0"/>
          </a:p>
          <a:p>
            <a:pPr algn="ctr">
              <a:buFont typeface="Wingdings" charset="2"/>
              <a:buChar char="v"/>
            </a:pPr>
            <a:r>
              <a:rPr lang="pl-PL" sz="3600" dirty="0" err="1"/>
              <a:t>Surprising</a:t>
            </a:r>
            <a:r>
              <a:rPr lang="pl-PL" sz="3600" dirty="0"/>
              <a:t> </a:t>
            </a:r>
            <a:r>
              <a:rPr lang="pl-PL" sz="3600" dirty="0" err="1"/>
              <a:t>questions</a:t>
            </a:r>
            <a:endParaRPr lang="pl-PL" sz="3600" dirty="0"/>
          </a:p>
        </p:txBody>
      </p:sp>
    </p:spTree>
    <p:extLst>
      <p:ext uri="{BB962C8B-B14F-4D97-AF65-F5344CB8AC3E}">
        <p14:creationId xmlns:p14="http://schemas.microsoft.com/office/powerpoint/2010/main" val="133541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V</a:t>
            </a:r>
          </a:p>
        </p:txBody>
      </p:sp>
      <p:sp>
        <p:nvSpPr>
          <p:cNvPr id="3" name="Symbol zastępczy zawartości 2"/>
          <p:cNvSpPr>
            <a:spLocks noGrp="1"/>
          </p:cNvSpPr>
          <p:nvPr>
            <p:ph idx="1"/>
          </p:nvPr>
        </p:nvSpPr>
        <p:spPr>
          <a:xfrm>
            <a:off x="1024128" y="2834640"/>
            <a:ext cx="9720073" cy="4023360"/>
          </a:xfrm>
        </p:spPr>
        <p:txBody>
          <a:bodyPr/>
          <a:lstStyle/>
          <a:p>
            <a:pPr algn="ctr">
              <a:buFont typeface="Wingdings" charset="2"/>
              <a:buChar char="v"/>
            </a:pPr>
            <a:r>
              <a:rPr lang="pl-PL" dirty="0"/>
              <a:t> </a:t>
            </a:r>
            <a:r>
              <a:rPr lang="pl-PL" sz="3600" dirty="0"/>
              <a:t>Codzienne trudności </a:t>
            </a:r>
          </a:p>
          <a:p>
            <a:pPr algn="ctr">
              <a:buFont typeface="Wingdings" charset="2"/>
              <a:buChar char="v"/>
            </a:pPr>
            <a:endParaRPr lang="pl-PL" sz="3600" dirty="0"/>
          </a:p>
          <a:p>
            <a:pPr algn="ctr">
              <a:buFont typeface="Wingdings" charset="2"/>
              <a:buChar char="v"/>
            </a:pPr>
            <a:r>
              <a:rPr lang="pl-PL" sz="3600" dirty="0" err="1"/>
              <a:t>Everyday</a:t>
            </a:r>
            <a:r>
              <a:rPr lang="pl-PL" sz="3600" dirty="0"/>
              <a:t> </a:t>
            </a:r>
            <a:r>
              <a:rPr lang="pl-PL" sz="3600" dirty="0" err="1"/>
              <a:t>difficulties</a:t>
            </a:r>
            <a:endParaRPr lang="pl-PL" sz="3600" dirty="0"/>
          </a:p>
        </p:txBody>
      </p:sp>
    </p:spTree>
    <p:extLst>
      <p:ext uri="{BB962C8B-B14F-4D97-AF65-F5344CB8AC3E}">
        <p14:creationId xmlns:p14="http://schemas.microsoft.com/office/powerpoint/2010/main" val="1829105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Integralny</Template>
  <TotalTime>37612</TotalTime>
  <Words>761</Words>
  <Application>Microsoft Macintosh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Tw Cen MT</vt:lpstr>
      <vt:lpstr>Tw Cen MT Condensed</vt:lpstr>
      <vt:lpstr>Wingdings</vt:lpstr>
      <vt:lpstr>Wingdings 3</vt:lpstr>
      <vt:lpstr>Integralny</vt:lpstr>
      <vt:lpstr>Poznajmy się na scenie Let’s Meet Up on the stage</vt:lpstr>
      <vt:lpstr>Informacje ogólne – general informaitons</vt:lpstr>
      <vt:lpstr>Informacje ogólne – general informaitons</vt:lpstr>
      <vt:lpstr>Zaczynamy – Let’s start</vt:lpstr>
      <vt:lpstr>I</vt:lpstr>
      <vt:lpstr>II</vt:lpstr>
      <vt:lpstr>III</vt:lpstr>
      <vt:lpstr>IV</vt:lpstr>
      <vt:lpstr>V</vt:lpstr>
      <vt:lpstr>VI</vt:lpstr>
      <vt:lpstr>VII</vt:lpstr>
      <vt:lpstr>VIII</vt:lpstr>
      <vt:lpstr>Część ii – Part II</vt:lpstr>
      <vt:lpstr>Częśc iII - pART III – O projekcie </vt:lpstr>
      <vt:lpstr>About THE project </vt:lpstr>
      <vt:lpstr>Teatr forum </vt:lpstr>
      <vt:lpstr>Forum theather </vt:lpstr>
      <vt:lpstr>Part Iv</vt:lpstr>
      <vt:lpstr>Dziękujemy za udział - 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Poznajmy się na scenie Let’s Meet Up on the stage</dc:title>
  <dc:creator>Bartłomiej Bodziński-Guzik</dc:creator>
  <cp:lastModifiedBy>Bartłomiej Bodziński-Guzik</cp:lastModifiedBy>
  <cp:revision>25</cp:revision>
  <dcterms:created xsi:type="dcterms:W3CDTF">2019-04-08T10:30:35Z</dcterms:created>
  <dcterms:modified xsi:type="dcterms:W3CDTF">2020-03-30T16:14:36Z</dcterms:modified>
</cp:coreProperties>
</file>